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5" r:id="rId2"/>
    <p:sldMasterId id="2147483687" r:id="rId3"/>
  </p:sldMasterIdLst>
  <p:notesMasterIdLst>
    <p:notesMasterId r:id="rId83"/>
  </p:notesMasterIdLst>
  <p:sldIdLst>
    <p:sldId id="256" r:id="rId4"/>
    <p:sldId id="257" r:id="rId5"/>
    <p:sldId id="330" r:id="rId6"/>
    <p:sldId id="258" r:id="rId7"/>
    <p:sldId id="259" r:id="rId8"/>
    <p:sldId id="260" r:id="rId9"/>
    <p:sldId id="261" r:id="rId10"/>
    <p:sldId id="262" r:id="rId11"/>
    <p:sldId id="263" r:id="rId12"/>
    <p:sldId id="264" r:id="rId13"/>
    <p:sldId id="308" r:id="rId14"/>
    <p:sldId id="265" r:id="rId15"/>
    <p:sldId id="266" r:id="rId16"/>
    <p:sldId id="267" r:id="rId17"/>
    <p:sldId id="310" r:id="rId18"/>
    <p:sldId id="268" r:id="rId19"/>
    <p:sldId id="269" r:id="rId20"/>
    <p:sldId id="270" r:id="rId21"/>
    <p:sldId id="271" r:id="rId22"/>
    <p:sldId id="272" r:id="rId23"/>
    <p:sldId id="273" r:id="rId24"/>
    <p:sldId id="311" r:id="rId25"/>
    <p:sldId id="274" r:id="rId26"/>
    <p:sldId id="312" r:id="rId27"/>
    <p:sldId id="275" r:id="rId28"/>
    <p:sldId id="276" r:id="rId29"/>
    <p:sldId id="277" r:id="rId30"/>
    <p:sldId id="314" r:id="rId31"/>
    <p:sldId id="278" r:id="rId32"/>
    <p:sldId id="315" r:id="rId33"/>
    <p:sldId id="279" r:id="rId34"/>
    <p:sldId id="436" r:id="rId35"/>
    <p:sldId id="280" r:id="rId36"/>
    <p:sldId id="281" r:id="rId37"/>
    <p:sldId id="316" r:id="rId38"/>
    <p:sldId id="282" r:id="rId39"/>
    <p:sldId id="283" r:id="rId40"/>
    <p:sldId id="317" r:id="rId41"/>
    <p:sldId id="284" r:id="rId42"/>
    <p:sldId id="285" r:id="rId43"/>
    <p:sldId id="286" r:id="rId44"/>
    <p:sldId id="287" r:id="rId45"/>
    <p:sldId id="288" r:id="rId46"/>
    <p:sldId id="318" r:id="rId47"/>
    <p:sldId id="289" r:id="rId48"/>
    <p:sldId id="291" r:id="rId49"/>
    <p:sldId id="290" r:id="rId50"/>
    <p:sldId id="338" r:id="rId51"/>
    <p:sldId id="341" r:id="rId52"/>
    <p:sldId id="323" r:id="rId53"/>
    <p:sldId id="324" r:id="rId54"/>
    <p:sldId id="325" r:id="rId55"/>
    <p:sldId id="343" r:id="rId56"/>
    <p:sldId id="434" r:id="rId57"/>
    <p:sldId id="327" r:id="rId58"/>
    <p:sldId id="345" r:id="rId59"/>
    <p:sldId id="347" r:id="rId60"/>
    <p:sldId id="349" r:id="rId61"/>
    <p:sldId id="350" r:id="rId62"/>
    <p:sldId id="433" r:id="rId63"/>
    <p:sldId id="353" r:id="rId64"/>
    <p:sldId id="352" r:id="rId65"/>
    <p:sldId id="293" r:id="rId66"/>
    <p:sldId id="295" r:id="rId67"/>
    <p:sldId id="296" r:id="rId68"/>
    <p:sldId id="297" r:id="rId69"/>
    <p:sldId id="298" r:id="rId70"/>
    <p:sldId id="299" r:id="rId71"/>
    <p:sldId id="300" r:id="rId72"/>
    <p:sldId id="301" r:id="rId73"/>
    <p:sldId id="302" r:id="rId74"/>
    <p:sldId id="303" r:id="rId75"/>
    <p:sldId id="304" r:id="rId76"/>
    <p:sldId id="305" r:id="rId77"/>
    <p:sldId id="306" r:id="rId78"/>
    <p:sldId id="307" r:id="rId79"/>
    <p:sldId id="329" r:id="rId80"/>
    <p:sldId id="435" r:id="rId81"/>
    <p:sldId id="292" r:id="rId82"/>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kern="1200">
        <a:solidFill>
          <a:schemeClr val="tx1"/>
        </a:solidFill>
        <a:latin typeface="Arial" panose="020B0604020202020204" pitchFamily="34" charset="0"/>
        <a:ea typeface="+mn-ea"/>
        <a:cs typeface="Arial" panose="020B0604020202020204" pitchFamily="34" charset="0"/>
      </a:defRPr>
    </a:lvl9pPr>
  </p:defaultTextStyle>
  <p:modifyVerifier cryptProviderType="rsaAES" cryptAlgorithmClass="hash" cryptAlgorithmType="typeAny" cryptAlgorithmSid="14" spinCount="100000" saltData="oGEugiICr/tvXAgZ00GmEA==" hashData="teCCPXL2Bek9qTsg0AP/LRnRJPz4NihcT8tlya/MGfuLqmHXDK1KaHeOgY5QE2W/tLvD03kKxrfFXIIk6Ultaw=="/>
  <p:extLst>
    <p:ext uri="{521415D9-36F7-43E2-AB2F-B90AF26B5E84}">
      <p14:sectionLst xmlns:p14="http://schemas.microsoft.com/office/powerpoint/2010/main">
        <p14:section name="Default Section" id="{2A098029-B19F-4B26-ADE5-CC2253EB8F6C}">
          <p14:sldIdLst>
            <p14:sldId id="256"/>
            <p14:sldId id="257"/>
            <p14:sldId id="330"/>
            <p14:sldId id="258"/>
            <p14:sldId id="259"/>
          </p14:sldIdLst>
        </p14:section>
        <p14:section name="Airway management" id="{5084177C-92B5-42D2-9CF3-C94BAE8F7E10}">
          <p14:sldIdLst>
            <p14:sldId id="260"/>
            <p14:sldId id="261"/>
            <p14:sldId id="262"/>
            <p14:sldId id="263"/>
            <p14:sldId id="264"/>
            <p14:sldId id="308"/>
            <p14:sldId id="265"/>
          </p14:sldIdLst>
        </p14:section>
        <p14:section name="Breathing and ventilation" id="{BAA6F0BD-9337-4DA5-A812-B9DF87652374}">
          <p14:sldIdLst>
            <p14:sldId id="266"/>
            <p14:sldId id="267"/>
            <p14:sldId id="310"/>
            <p14:sldId id="268"/>
            <p14:sldId id="269"/>
            <p14:sldId id="270"/>
          </p14:sldIdLst>
        </p14:section>
        <p14:section name="Circulation and heamorhage control" id="{6C1E48AC-140E-4B69-AFFD-9D1F838098D2}">
          <p14:sldIdLst>
            <p14:sldId id="271"/>
            <p14:sldId id="272"/>
            <p14:sldId id="273"/>
            <p14:sldId id="311"/>
            <p14:sldId id="274"/>
            <p14:sldId id="312"/>
            <p14:sldId id="275"/>
            <p14:sldId id="276"/>
            <p14:sldId id="277"/>
            <p14:sldId id="314"/>
            <p14:sldId id="278"/>
            <p14:sldId id="315"/>
            <p14:sldId id="279"/>
            <p14:sldId id="436"/>
            <p14:sldId id="280"/>
            <p14:sldId id="281"/>
            <p14:sldId id="316"/>
            <p14:sldId id="282"/>
            <p14:sldId id="283"/>
            <p14:sldId id="317"/>
            <p14:sldId id="284"/>
            <p14:sldId id="285"/>
            <p14:sldId id="286"/>
            <p14:sldId id="287"/>
            <p14:sldId id="288"/>
            <p14:sldId id="318"/>
            <p14:sldId id="289"/>
          </p14:sldIdLst>
        </p14:section>
        <p14:section name="SECONDARY SURVEY" id="{1D7E0152-7F17-440C-9531-1FB8B561DA86}">
          <p14:sldIdLst>
            <p14:sldId id="291"/>
            <p14:sldId id="290"/>
            <p14:sldId id="338"/>
            <p14:sldId id="341"/>
            <p14:sldId id="323"/>
            <p14:sldId id="324"/>
            <p14:sldId id="325"/>
            <p14:sldId id="343"/>
            <p14:sldId id="434"/>
            <p14:sldId id="327"/>
            <p14:sldId id="345"/>
            <p14:sldId id="347"/>
            <p14:sldId id="349"/>
            <p14:sldId id="350"/>
            <p14:sldId id="433"/>
            <p14:sldId id="353"/>
            <p14:sldId id="352"/>
          </p14:sldIdLst>
        </p14:section>
        <p14:section name="DẪN LƯU MÀNG PHỔI" id="{8A0DDE75-0C3F-4454-AD18-7415D001A32C}">
          <p14:sldIdLst>
            <p14:sldId id="293"/>
            <p14:sldId id="295"/>
            <p14:sldId id="296"/>
            <p14:sldId id="297"/>
            <p14:sldId id="298"/>
            <p14:sldId id="299"/>
            <p14:sldId id="300"/>
            <p14:sldId id="301"/>
            <p14:sldId id="302"/>
            <p14:sldId id="303"/>
            <p14:sldId id="304"/>
            <p14:sldId id="305"/>
            <p14:sldId id="306"/>
            <p14:sldId id="307"/>
            <p14:sldId id="329"/>
            <p14:sldId id="435"/>
            <p14:sldId id="29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srgbClr val="000000"/>
        </a:fontRef>
        <a:schemeClr val="lt1"/>
      </a:tcTxStyle>
      <a:tcStyle>
        <a:tcBdr/>
        <a:fill>
          <a:solidFill>
            <a:schemeClr val="accent1"/>
          </a:solidFill>
        </a:fill>
      </a:tcStyle>
    </a:lastCol>
    <a:firstCol>
      <a:tcTxStyle b="on">
        <a:fontRef idx="minor">
          <a:srgbClr val="000000"/>
        </a:fontRef>
        <a:schemeClr val="lt1"/>
      </a:tcTxStyle>
      <a:tcStyle>
        <a:tcBdr/>
        <a:fill>
          <a:solidFill>
            <a:schemeClr val="accent1"/>
          </a:solidFill>
        </a:fill>
      </a:tcStyle>
    </a:firstCol>
    <a:lastRow>
      <a:tcTxStyle b="on">
        <a:fontRef idx="minor">
          <a:srgbClr val="000000"/>
        </a:fontRef>
        <a:schemeClr val="lt1"/>
      </a:tcTxStyle>
      <a:tcStyle>
        <a:tcBdr>
          <a:top>
            <a:ln w="38100" cmpd="sng">
              <a:solidFill>
                <a:schemeClr val="lt1"/>
              </a:solidFill>
            </a:ln>
          </a:top>
        </a:tcBdr>
        <a:fill>
          <a:solidFill>
            <a:schemeClr val="accent1"/>
          </a:solidFill>
        </a:fill>
      </a:tcStyle>
    </a:lastRow>
    <a:firstRow>
      <a:tcTxStyle b="on">
        <a:fontRef idx="minor">
          <a:srgbClr val="000000"/>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10" autoAdjust="0"/>
    <p:restoredTop sz="92473" autoAdjust="0"/>
  </p:normalViewPr>
  <p:slideViewPr>
    <p:cSldViewPr>
      <p:cViewPr varScale="1">
        <p:scale>
          <a:sx n="90" d="100"/>
          <a:sy n="90" d="100"/>
        </p:scale>
        <p:origin x="936" y="9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550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presProps" Target="presProp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notesMaster" Target="notesMasters/notesMaster1.xml"/><Relationship Id="rId88"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tableStyles" Target="tableStyles.xml"/><Relationship Id="rId61" Type="http://schemas.openxmlformats.org/officeDocument/2006/relationships/slide" Target="slides/slide58.xml"/><Relationship Id="rId82" Type="http://schemas.openxmlformats.org/officeDocument/2006/relationships/slide" Target="slides/slide7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i Library User" userId="b38e8abe-debd-4b7b-a571-441ea48c3b71" providerId="ADAL" clId="{74600DF6-06A1-41F8-BD8F-6BFB06CC31F7}"/>
    <pc:docChg chg="undo custSel addSld delSld modSld sldOrd modSection">
      <pc:chgData name="Sci Library User" userId="b38e8abe-debd-4b7b-a571-441ea48c3b71" providerId="ADAL" clId="{74600DF6-06A1-41F8-BD8F-6BFB06CC31F7}" dt="2019-12-28T16:01:33.534" v="276"/>
      <pc:docMkLst>
        <pc:docMk/>
      </pc:docMkLst>
      <pc:sldChg chg="del">
        <pc:chgData name="Sci Library User" userId="b38e8abe-debd-4b7b-a571-441ea48c3b71" providerId="ADAL" clId="{74600DF6-06A1-41F8-BD8F-6BFB06CC31F7}" dt="2019-12-28T15:55:28.181" v="123" actId="47"/>
        <pc:sldMkLst>
          <pc:docMk/>
          <pc:sldMk cId="0" sldId="319"/>
        </pc:sldMkLst>
      </pc:sldChg>
      <pc:sldChg chg="addSp delSp modSp del">
        <pc:chgData name="Sci Library User" userId="b38e8abe-debd-4b7b-a571-441ea48c3b71" providerId="ADAL" clId="{74600DF6-06A1-41F8-BD8F-6BFB06CC31F7}" dt="2019-12-28T15:54:43.902" v="114" actId="47"/>
        <pc:sldMkLst>
          <pc:docMk/>
          <pc:sldMk cId="0" sldId="320"/>
        </pc:sldMkLst>
        <pc:spChg chg="add mod">
          <ac:chgData name="Sci Library User" userId="b38e8abe-debd-4b7b-a571-441ea48c3b71" providerId="ADAL" clId="{74600DF6-06A1-41F8-BD8F-6BFB06CC31F7}" dt="2019-12-28T15:51:29.524" v="11" actId="478"/>
          <ac:spMkLst>
            <pc:docMk/>
            <pc:sldMk cId="0" sldId="320"/>
            <ac:spMk id="3" creationId="{3B8DC958-193D-4F59-896C-B1B892AF90CE}"/>
          </ac:spMkLst>
        </pc:spChg>
        <pc:spChg chg="mod">
          <ac:chgData name="Sci Library User" userId="b38e8abe-debd-4b7b-a571-441ea48c3b71" providerId="ADAL" clId="{74600DF6-06A1-41F8-BD8F-6BFB06CC31F7}" dt="2019-12-28T15:51:32.231" v="13"/>
          <ac:spMkLst>
            <pc:docMk/>
            <pc:sldMk cId="0" sldId="320"/>
            <ac:spMk id="16387" creationId="{E45964E3-AC33-4AE1-989E-C3A7BCEC8F4D}"/>
          </ac:spMkLst>
        </pc:spChg>
        <pc:picChg chg="del">
          <ac:chgData name="Sci Library User" userId="b38e8abe-debd-4b7b-a571-441ea48c3b71" providerId="ADAL" clId="{74600DF6-06A1-41F8-BD8F-6BFB06CC31F7}" dt="2019-12-28T15:51:29.524" v="11" actId="478"/>
          <ac:picMkLst>
            <pc:docMk/>
            <pc:sldMk cId="0" sldId="320"/>
            <ac:picMk id="16388" creationId="{BF921DC8-A8AF-4BE7-B101-73B141AC5184}"/>
          </ac:picMkLst>
        </pc:picChg>
      </pc:sldChg>
      <pc:sldChg chg="modSp del">
        <pc:chgData name="Sci Library User" userId="b38e8abe-debd-4b7b-a571-441ea48c3b71" providerId="ADAL" clId="{74600DF6-06A1-41F8-BD8F-6BFB06CC31F7}" dt="2019-12-28T15:57:03.618" v="155" actId="47"/>
        <pc:sldMkLst>
          <pc:docMk/>
          <pc:sldMk cId="0" sldId="326"/>
        </pc:sldMkLst>
        <pc:spChg chg="mod">
          <ac:chgData name="Sci Library User" userId="b38e8abe-debd-4b7b-a571-441ea48c3b71" providerId="ADAL" clId="{74600DF6-06A1-41F8-BD8F-6BFB06CC31F7}" dt="2019-12-28T15:55:45.201" v="128" actId="20577"/>
          <ac:spMkLst>
            <pc:docMk/>
            <pc:sldMk cId="0" sldId="326"/>
            <ac:spMk id="15363" creationId="{0C5881FD-6697-4A60-9951-B30ACF48EC16}"/>
          </ac:spMkLst>
        </pc:spChg>
      </pc:sldChg>
      <pc:sldChg chg="modSp del">
        <pc:chgData name="Sci Library User" userId="b38e8abe-debd-4b7b-a571-441ea48c3b71" providerId="ADAL" clId="{74600DF6-06A1-41F8-BD8F-6BFB06CC31F7}" dt="2019-12-28T15:58:04.356" v="178" actId="47"/>
        <pc:sldMkLst>
          <pc:docMk/>
          <pc:sldMk cId="0" sldId="328"/>
        </pc:sldMkLst>
        <pc:spChg chg="mod">
          <ac:chgData name="Sci Library User" userId="b38e8abe-debd-4b7b-a571-441ea48c3b71" providerId="ADAL" clId="{74600DF6-06A1-41F8-BD8F-6BFB06CC31F7}" dt="2019-12-28T15:57:45.671" v="170" actId="6549"/>
          <ac:spMkLst>
            <pc:docMk/>
            <pc:sldMk cId="0" sldId="328"/>
            <ac:spMk id="25603" creationId="{A65B5AEC-B8F2-4ED6-8572-F2A803EC933A}"/>
          </ac:spMkLst>
        </pc:spChg>
      </pc:sldChg>
      <pc:sldChg chg="add modTransition">
        <pc:chgData name="Sci Library User" userId="b38e8abe-debd-4b7b-a571-441ea48c3b71" providerId="ADAL" clId="{74600DF6-06A1-41F8-BD8F-6BFB06CC31F7}" dt="2019-12-28T15:24:19.037" v="1"/>
        <pc:sldMkLst>
          <pc:docMk/>
          <pc:sldMk cId="0" sldId="330"/>
        </pc:sldMkLst>
      </pc:sldChg>
      <pc:sldChg chg="modSp add ord modTransition">
        <pc:chgData name="Sci Library User" userId="b38e8abe-debd-4b7b-a571-441ea48c3b71" providerId="ADAL" clId="{74600DF6-06A1-41F8-BD8F-6BFB06CC31F7}" dt="2019-12-28T15:55:22.976" v="122" actId="14100"/>
        <pc:sldMkLst>
          <pc:docMk/>
          <pc:sldMk cId="0" sldId="338"/>
        </pc:sldMkLst>
        <pc:spChg chg="mod">
          <ac:chgData name="Sci Library User" userId="b38e8abe-debd-4b7b-a571-441ea48c3b71" providerId="ADAL" clId="{74600DF6-06A1-41F8-BD8F-6BFB06CC31F7}" dt="2019-12-28T15:55:22.976" v="122" actId="14100"/>
          <ac:spMkLst>
            <pc:docMk/>
            <pc:sldMk cId="0" sldId="338"/>
            <ac:spMk id="513027" creationId="{6629DB3E-591C-4971-B9F8-0C08780795CE}"/>
          </ac:spMkLst>
        </pc:spChg>
      </pc:sldChg>
      <pc:sldChg chg="modSp add modTransition">
        <pc:chgData name="Sci Library User" userId="b38e8abe-debd-4b7b-a571-441ea48c3b71" providerId="ADAL" clId="{74600DF6-06A1-41F8-BD8F-6BFB06CC31F7}" dt="2019-12-28T15:54:27.783" v="113" actId="120"/>
        <pc:sldMkLst>
          <pc:docMk/>
          <pc:sldMk cId="0" sldId="341"/>
        </pc:sldMkLst>
        <pc:spChg chg="mod">
          <ac:chgData name="Sci Library User" userId="b38e8abe-debd-4b7b-a571-441ea48c3b71" providerId="ADAL" clId="{74600DF6-06A1-41F8-BD8F-6BFB06CC31F7}" dt="2019-12-28T15:51:56.383" v="26" actId="1076"/>
          <ac:spMkLst>
            <pc:docMk/>
            <pc:sldMk cId="0" sldId="341"/>
            <ac:spMk id="516098" creationId="{1B144CB9-F339-4107-AB1C-9F37EB470116}"/>
          </ac:spMkLst>
        </pc:spChg>
        <pc:spChg chg="mod">
          <ac:chgData name="Sci Library User" userId="b38e8abe-debd-4b7b-a571-441ea48c3b71" providerId="ADAL" clId="{74600DF6-06A1-41F8-BD8F-6BFB06CC31F7}" dt="2019-12-28T15:54:27.783" v="113" actId="120"/>
          <ac:spMkLst>
            <pc:docMk/>
            <pc:sldMk cId="0" sldId="341"/>
            <ac:spMk id="516099" creationId="{D69BE56C-E419-4BAA-A64E-B82315903BFE}"/>
          </ac:spMkLst>
        </pc:spChg>
      </pc:sldChg>
      <pc:sldChg chg="modSp add modTransition">
        <pc:chgData name="Sci Library User" userId="b38e8abe-debd-4b7b-a571-441ea48c3b71" providerId="ADAL" clId="{74600DF6-06A1-41F8-BD8F-6BFB06CC31F7}" dt="2019-12-28T15:56:51.805" v="154" actId="14100"/>
        <pc:sldMkLst>
          <pc:docMk/>
          <pc:sldMk cId="0" sldId="343"/>
        </pc:sldMkLst>
        <pc:spChg chg="mod">
          <ac:chgData name="Sci Library User" userId="b38e8abe-debd-4b7b-a571-441ea48c3b71" providerId="ADAL" clId="{74600DF6-06A1-41F8-BD8F-6BFB06CC31F7}" dt="2019-12-28T15:56:41.241" v="150" actId="1076"/>
          <ac:spMkLst>
            <pc:docMk/>
            <pc:sldMk cId="0" sldId="343"/>
            <ac:spMk id="518146" creationId="{C58EA1BC-A9C3-4E0C-BFCA-13EA0F2841FF}"/>
          </ac:spMkLst>
        </pc:spChg>
        <pc:spChg chg="mod">
          <ac:chgData name="Sci Library User" userId="b38e8abe-debd-4b7b-a571-441ea48c3b71" providerId="ADAL" clId="{74600DF6-06A1-41F8-BD8F-6BFB06CC31F7}" dt="2019-12-28T15:56:51.805" v="154" actId="14100"/>
          <ac:spMkLst>
            <pc:docMk/>
            <pc:sldMk cId="0" sldId="343"/>
            <ac:spMk id="518147" creationId="{0780E5DE-82A0-4269-B525-9E9517EF45C6}"/>
          </ac:spMkLst>
        </pc:spChg>
      </pc:sldChg>
      <pc:sldChg chg="modSp add modTransition">
        <pc:chgData name="Sci Library User" userId="b38e8abe-debd-4b7b-a571-441ea48c3b71" providerId="ADAL" clId="{74600DF6-06A1-41F8-BD8F-6BFB06CC31F7}" dt="2019-12-28T15:59:55.793" v="268" actId="113"/>
        <pc:sldMkLst>
          <pc:docMk/>
          <pc:sldMk cId="0" sldId="345"/>
        </pc:sldMkLst>
        <pc:spChg chg="mod">
          <ac:chgData name="Sci Library User" userId="b38e8abe-debd-4b7b-a571-441ea48c3b71" providerId="ADAL" clId="{74600DF6-06A1-41F8-BD8F-6BFB06CC31F7}" dt="2019-12-28T15:58:09.568" v="180" actId="1076"/>
          <ac:spMkLst>
            <pc:docMk/>
            <pc:sldMk cId="0" sldId="345"/>
            <ac:spMk id="521218" creationId="{658E7DA3-5901-40C6-96A7-69C1D4DD9A9B}"/>
          </ac:spMkLst>
        </pc:spChg>
        <pc:spChg chg="mod">
          <ac:chgData name="Sci Library User" userId="b38e8abe-debd-4b7b-a571-441ea48c3b71" providerId="ADAL" clId="{74600DF6-06A1-41F8-BD8F-6BFB06CC31F7}" dt="2019-12-28T15:59:55.793" v="268" actId="113"/>
          <ac:spMkLst>
            <pc:docMk/>
            <pc:sldMk cId="0" sldId="345"/>
            <ac:spMk id="521219" creationId="{868138AF-36FB-40B7-A727-3FE0864B755A}"/>
          </ac:spMkLst>
        </pc:spChg>
        <pc:picChg chg="mod">
          <ac:chgData name="Sci Library User" userId="b38e8abe-debd-4b7b-a571-441ea48c3b71" providerId="ADAL" clId="{74600DF6-06A1-41F8-BD8F-6BFB06CC31F7}" dt="2019-12-28T15:59:13.474" v="236" actId="1076"/>
          <ac:picMkLst>
            <pc:docMk/>
            <pc:sldMk cId="0" sldId="345"/>
            <ac:picMk id="521220" creationId="{5832EFE6-493B-423C-B811-EF50D41E2C27}"/>
          </ac:picMkLst>
        </pc:picChg>
      </pc:sldChg>
      <pc:sldChg chg="modSp add modTransition">
        <pc:chgData name="Sci Library User" userId="b38e8abe-debd-4b7b-a571-441ea48c3b71" providerId="ADAL" clId="{74600DF6-06A1-41F8-BD8F-6BFB06CC31F7}" dt="2019-12-28T16:01:33.534" v="276"/>
        <pc:sldMkLst>
          <pc:docMk/>
          <pc:sldMk cId="0" sldId="347"/>
        </pc:sldMkLst>
        <pc:spChg chg="mod">
          <ac:chgData name="Sci Library User" userId="b38e8abe-debd-4b7b-a571-441ea48c3b71" providerId="ADAL" clId="{74600DF6-06A1-41F8-BD8F-6BFB06CC31F7}" dt="2019-12-28T16:00:33.091" v="270" actId="1076"/>
          <ac:spMkLst>
            <pc:docMk/>
            <pc:sldMk cId="0" sldId="347"/>
            <ac:spMk id="523266" creationId="{7538FB75-A5EF-4F5A-A42F-66AEC2008619}"/>
          </ac:spMkLst>
        </pc:spChg>
        <pc:spChg chg="mod">
          <ac:chgData name="Sci Library User" userId="b38e8abe-debd-4b7b-a571-441ea48c3b71" providerId="ADAL" clId="{74600DF6-06A1-41F8-BD8F-6BFB06CC31F7}" dt="2019-12-28T16:00:40.873" v="273" actId="14100"/>
          <ac:spMkLst>
            <pc:docMk/>
            <pc:sldMk cId="0" sldId="347"/>
            <ac:spMk id="523267" creationId="{71F7DE86-59F5-4CE9-BA2C-8781C6433800}"/>
          </ac:spMkLst>
        </pc:spChg>
      </pc:sldChg>
      <pc:sldChg chg="add modTransition">
        <pc:chgData name="Sci Library User" userId="b38e8abe-debd-4b7b-a571-441ea48c3b71" providerId="ADAL" clId="{74600DF6-06A1-41F8-BD8F-6BFB06CC31F7}" dt="2019-12-28T16:01:33.534" v="276"/>
        <pc:sldMkLst>
          <pc:docMk/>
          <pc:sldMk cId="0" sldId="349"/>
        </pc:sldMkLst>
      </pc:sldChg>
      <pc:sldChg chg="add modTransition">
        <pc:chgData name="Sci Library User" userId="b38e8abe-debd-4b7b-a571-441ea48c3b71" providerId="ADAL" clId="{74600DF6-06A1-41F8-BD8F-6BFB06CC31F7}" dt="2019-12-28T16:01:33.534" v="276"/>
        <pc:sldMkLst>
          <pc:docMk/>
          <pc:sldMk cId="0" sldId="350"/>
        </pc:sldMkLst>
      </pc:sldChg>
      <pc:sldChg chg="add modTransition">
        <pc:chgData name="Sci Library User" userId="b38e8abe-debd-4b7b-a571-441ea48c3b71" providerId="ADAL" clId="{74600DF6-06A1-41F8-BD8F-6BFB06CC31F7}" dt="2019-12-28T16:01:33.534" v="276"/>
        <pc:sldMkLst>
          <pc:docMk/>
          <pc:sldMk cId="0" sldId="352"/>
        </pc:sldMkLst>
      </pc:sldChg>
      <pc:sldChg chg="add modTransition">
        <pc:chgData name="Sci Library User" userId="b38e8abe-debd-4b7b-a571-441ea48c3b71" providerId="ADAL" clId="{74600DF6-06A1-41F8-BD8F-6BFB06CC31F7}" dt="2019-12-28T16:01:33.534" v="276"/>
        <pc:sldMkLst>
          <pc:docMk/>
          <pc:sldMk cId="0" sldId="353"/>
        </pc:sldMkLst>
      </pc:sldChg>
      <pc:sldChg chg="add modTransition">
        <pc:chgData name="Sci Library User" userId="b38e8abe-debd-4b7b-a571-441ea48c3b71" providerId="ADAL" clId="{74600DF6-06A1-41F8-BD8F-6BFB06CC31F7}" dt="2019-12-28T16:01:33.534" v="276"/>
        <pc:sldMkLst>
          <pc:docMk/>
          <pc:sldMk cId="0" sldId="433"/>
        </pc:sldMkLst>
      </pc:sldChg>
    </pc:docChg>
  </pc:docChgLst>
  <pc:docChgLst>
    <pc:chgData name="Sci Library User" userId="b38e8abe-debd-4b7b-a571-441ea48c3b71" providerId="ADAL" clId="{302D88A1-F31F-41CA-A31E-3EC3A8CFAD2C}"/>
    <pc:docChg chg="undo custSel addSld modSld">
      <pc:chgData name="Sci Library User" userId="b38e8abe-debd-4b7b-a571-441ea48c3b71" providerId="ADAL" clId="{302D88A1-F31F-41CA-A31E-3EC3A8CFAD2C}" dt="2020-01-07T18:02:36.375" v="1958" actId="20577"/>
      <pc:docMkLst>
        <pc:docMk/>
      </pc:docMkLst>
      <pc:sldChg chg="modSp">
        <pc:chgData name="Sci Library User" userId="b38e8abe-debd-4b7b-a571-441ea48c3b71" providerId="ADAL" clId="{302D88A1-F31F-41CA-A31E-3EC3A8CFAD2C}" dt="2020-01-07T17:36:06.029" v="237" actId="1076"/>
        <pc:sldMkLst>
          <pc:docMk/>
          <pc:sldMk cId="0" sldId="269"/>
        </pc:sldMkLst>
        <pc:spChg chg="mod">
          <ac:chgData name="Sci Library User" userId="b38e8abe-debd-4b7b-a571-441ea48c3b71" providerId="ADAL" clId="{302D88A1-F31F-41CA-A31E-3EC3A8CFAD2C}" dt="2020-01-07T17:36:06.029" v="237" actId="1076"/>
          <ac:spMkLst>
            <pc:docMk/>
            <pc:sldMk cId="0" sldId="269"/>
            <ac:spMk id="2" creationId="{E3FAE7A0-9340-47D7-85E5-F3AE0D368013}"/>
          </ac:spMkLst>
        </pc:spChg>
      </pc:sldChg>
      <pc:sldChg chg="addSp modSp">
        <pc:chgData name="Sci Library User" userId="b38e8abe-debd-4b7b-a571-441ea48c3b71" providerId="ADAL" clId="{302D88A1-F31F-41CA-A31E-3EC3A8CFAD2C}" dt="2020-01-07T17:36:58.796" v="257" actId="1076"/>
        <pc:sldMkLst>
          <pc:docMk/>
          <pc:sldMk cId="0" sldId="270"/>
        </pc:sldMkLst>
        <pc:spChg chg="add mod">
          <ac:chgData name="Sci Library User" userId="b38e8abe-debd-4b7b-a571-441ea48c3b71" providerId="ADAL" clId="{302D88A1-F31F-41CA-A31E-3EC3A8CFAD2C}" dt="2020-01-07T17:36:58.796" v="257" actId="1076"/>
          <ac:spMkLst>
            <pc:docMk/>
            <pc:sldMk cId="0" sldId="270"/>
            <ac:spMk id="3" creationId="{7BBA0963-49B8-4099-B385-7DF3C963808C}"/>
          </ac:spMkLst>
        </pc:spChg>
      </pc:sldChg>
      <pc:sldChg chg="modSp">
        <pc:chgData name="Sci Library User" userId="b38e8abe-debd-4b7b-a571-441ea48c3b71" providerId="ADAL" clId="{302D88A1-F31F-41CA-A31E-3EC3A8CFAD2C}" dt="2020-01-07T17:38:26.921" v="321" actId="1076"/>
        <pc:sldMkLst>
          <pc:docMk/>
          <pc:sldMk cId="0" sldId="278"/>
        </pc:sldMkLst>
        <pc:spChg chg="mod">
          <ac:chgData name="Sci Library User" userId="b38e8abe-debd-4b7b-a571-441ea48c3b71" providerId="ADAL" clId="{302D88A1-F31F-41CA-A31E-3EC3A8CFAD2C}" dt="2020-01-07T17:38:26.921" v="321" actId="1076"/>
          <ac:spMkLst>
            <pc:docMk/>
            <pc:sldMk cId="0" sldId="278"/>
            <ac:spMk id="25603" creationId="{DA21A62D-C704-4F56-83CE-E58E83BEE361}"/>
          </ac:spMkLst>
        </pc:spChg>
      </pc:sldChg>
      <pc:sldChg chg="modSp">
        <pc:chgData name="Sci Library User" userId="b38e8abe-debd-4b7b-a571-441ea48c3b71" providerId="ADAL" clId="{302D88A1-F31F-41CA-A31E-3EC3A8CFAD2C}" dt="2020-01-07T17:34:14.560" v="2" actId="400"/>
        <pc:sldMkLst>
          <pc:docMk/>
          <pc:sldMk cId="0" sldId="310"/>
        </pc:sldMkLst>
        <pc:spChg chg="mod">
          <ac:chgData name="Sci Library User" userId="b38e8abe-debd-4b7b-a571-441ea48c3b71" providerId="ADAL" clId="{302D88A1-F31F-41CA-A31E-3EC3A8CFAD2C}" dt="2020-01-07T17:34:14.560" v="2" actId="400"/>
          <ac:spMkLst>
            <pc:docMk/>
            <pc:sldMk cId="0" sldId="310"/>
            <ac:spMk id="2" creationId="{13A71277-458B-4844-8DA5-8FA6BCE017E8}"/>
          </ac:spMkLst>
        </pc:spChg>
        <pc:picChg chg="mod">
          <ac:chgData name="Sci Library User" userId="b38e8abe-debd-4b7b-a571-441ea48c3b71" providerId="ADAL" clId="{302D88A1-F31F-41CA-A31E-3EC3A8CFAD2C}" dt="2020-01-07T17:34:10.919" v="1" actId="1076"/>
          <ac:picMkLst>
            <pc:docMk/>
            <pc:sldMk cId="0" sldId="310"/>
            <ac:picMk id="17412" creationId="{27B66301-CC8E-497C-8A6A-33EAACD4305F}"/>
          </ac:picMkLst>
        </pc:picChg>
      </pc:sldChg>
      <pc:sldChg chg="modSp">
        <pc:chgData name="Sci Library User" userId="b38e8abe-debd-4b7b-a571-441ea48c3b71" providerId="ADAL" clId="{302D88A1-F31F-41CA-A31E-3EC3A8CFAD2C}" dt="2020-01-07T17:39:33.085" v="351" actId="20577"/>
        <pc:sldMkLst>
          <pc:docMk/>
          <pc:sldMk cId="0" sldId="321"/>
        </pc:sldMkLst>
        <pc:spChg chg="mod">
          <ac:chgData name="Sci Library User" userId="b38e8abe-debd-4b7b-a571-441ea48c3b71" providerId="ADAL" clId="{302D88A1-F31F-41CA-A31E-3EC3A8CFAD2C}" dt="2020-01-07T17:39:33.085" v="351" actId="20577"/>
          <ac:spMkLst>
            <pc:docMk/>
            <pc:sldMk cId="0" sldId="321"/>
            <ac:spMk id="22531" creationId="{2CD3C1CC-FE64-4C7D-B0E7-FFA0FFBAF726}"/>
          </ac:spMkLst>
        </pc:spChg>
      </pc:sldChg>
      <pc:sldChg chg="addSp modSp">
        <pc:chgData name="Sci Library User" userId="b38e8abe-debd-4b7b-a571-441ea48c3b71" providerId="ADAL" clId="{302D88A1-F31F-41CA-A31E-3EC3A8CFAD2C}" dt="2020-01-07T17:40:39.719" v="370" actId="404"/>
        <pc:sldMkLst>
          <pc:docMk/>
          <pc:sldMk cId="0" sldId="322"/>
        </pc:sldMkLst>
        <pc:spChg chg="add mod">
          <ac:chgData name="Sci Library User" userId="b38e8abe-debd-4b7b-a571-441ea48c3b71" providerId="ADAL" clId="{302D88A1-F31F-41CA-A31E-3EC3A8CFAD2C}" dt="2020-01-07T17:40:19.696" v="360" actId="1076"/>
          <ac:spMkLst>
            <pc:docMk/>
            <pc:sldMk cId="0" sldId="322"/>
            <ac:spMk id="3" creationId="{E4DA5FA6-8DEB-4C63-9E46-740AAA6ED4D3}"/>
          </ac:spMkLst>
        </pc:spChg>
        <pc:spChg chg="mod">
          <ac:chgData name="Sci Library User" userId="b38e8abe-debd-4b7b-a571-441ea48c3b71" providerId="ADAL" clId="{302D88A1-F31F-41CA-A31E-3EC3A8CFAD2C}" dt="2020-01-07T17:40:39.719" v="370" actId="404"/>
          <ac:spMkLst>
            <pc:docMk/>
            <pc:sldMk cId="0" sldId="322"/>
            <ac:spMk id="19459" creationId="{9D6CD14C-8101-44A7-AD1B-365AF8518DB0}"/>
          </ac:spMkLst>
        </pc:spChg>
        <pc:picChg chg="mod">
          <ac:chgData name="Sci Library User" userId="b38e8abe-debd-4b7b-a571-441ea48c3b71" providerId="ADAL" clId="{302D88A1-F31F-41CA-A31E-3EC3A8CFAD2C}" dt="2020-01-07T17:40:21.275" v="361" actId="1076"/>
          <ac:picMkLst>
            <pc:docMk/>
            <pc:sldMk cId="0" sldId="322"/>
            <ac:picMk id="19460" creationId="{6BCE033A-F105-45D5-820D-96EA66DA1903}"/>
          </ac:picMkLst>
        </pc:picChg>
      </pc:sldChg>
      <pc:sldChg chg="addSp delSp modSp">
        <pc:chgData name="Sci Library User" userId="b38e8abe-debd-4b7b-a571-441ea48c3b71" providerId="ADAL" clId="{302D88A1-F31F-41CA-A31E-3EC3A8CFAD2C}" dt="2020-01-07T17:45:21.139" v="542" actId="1076"/>
        <pc:sldMkLst>
          <pc:docMk/>
          <pc:sldMk cId="0" sldId="324"/>
        </pc:sldMkLst>
        <pc:spChg chg="mod">
          <ac:chgData name="Sci Library User" userId="b38e8abe-debd-4b7b-a571-441ea48c3b71" providerId="ADAL" clId="{302D88A1-F31F-41CA-A31E-3EC3A8CFAD2C}" dt="2020-01-07T17:44:16.560" v="515" actId="1076"/>
          <ac:spMkLst>
            <pc:docMk/>
            <pc:sldMk cId="0" sldId="324"/>
            <ac:spMk id="2" creationId="{5FF4E823-4BDE-42F9-91D9-3AE3162112B6}"/>
          </ac:spMkLst>
        </pc:spChg>
        <pc:spChg chg="add mod">
          <ac:chgData name="Sci Library User" userId="b38e8abe-debd-4b7b-a571-441ea48c3b71" providerId="ADAL" clId="{302D88A1-F31F-41CA-A31E-3EC3A8CFAD2C}" dt="2020-01-07T17:45:21.139" v="542" actId="1076"/>
          <ac:spMkLst>
            <pc:docMk/>
            <pc:sldMk cId="0" sldId="324"/>
            <ac:spMk id="3" creationId="{418852B2-FF69-4CF5-9E2D-D07D03A1A6E9}"/>
          </ac:spMkLst>
        </pc:spChg>
        <pc:spChg chg="add del mod">
          <ac:chgData name="Sci Library User" userId="b38e8abe-debd-4b7b-a571-441ea48c3b71" providerId="ADAL" clId="{302D88A1-F31F-41CA-A31E-3EC3A8CFAD2C}" dt="2020-01-07T17:44:38.978" v="527"/>
          <ac:spMkLst>
            <pc:docMk/>
            <pc:sldMk cId="0" sldId="324"/>
            <ac:spMk id="4" creationId="{B81F9EEF-8EBF-40DB-B1DD-72A612AF662A}"/>
          </ac:spMkLst>
        </pc:spChg>
        <pc:spChg chg="mod">
          <ac:chgData name="Sci Library User" userId="b38e8abe-debd-4b7b-a571-441ea48c3b71" providerId="ADAL" clId="{302D88A1-F31F-41CA-A31E-3EC3A8CFAD2C}" dt="2020-01-07T17:44:22.069" v="517" actId="14100"/>
          <ac:spMkLst>
            <pc:docMk/>
            <pc:sldMk cId="0" sldId="324"/>
            <ac:spMk id="16387" creationId="{D32E809F-E5FD-4375-B3EC-621CC9E363A4}"/>
          </ac:spMkLst>
        </pc:spChg>
        <pc:picChg chg="mod">
          <ac:chgData name="Sci Library User" userId="b38e8abe-debd-4b7b-a571-441ea48c3b71" providerId="ADAL" clId="{302D88A1-F31F-41CA-A31E-3EC3A8CFAD2C}" dt="2020-01-07T17:44:24.163" v="519" actId="1076"/>
          <ac:picMkLst>
            <pc:docMk/>
            <pc:sldMk cId="0" sldId="324"/>
            <ac:picMk id="21508" creationId="{9DCD1D1D-C8C6-4EFF-AC7E-313EB60E31F7}"/>
          </ac:picMkLst>
        </pc:picChg>
      </pc:sldChg>
      <pc:sldChg chg="modSp">
        <pc:chgData name="Sci Library User" userId="b38e8abe-debd-4b7b-a571-441ea48c3b71" providerId="ADAL" clId="{302D88A1-F31F-41CA-A31E-3EC3A8CFAD2C}" dt="2020-01-07T17:46:41.909" v="575" actId="6549"/>
        <pc:sldMkLst>
          <pc:docMk/>
          <pc:sldMk cId="0" sldId="325"/>
        </pc:sldMkLst>
        <pc:spChg chg="mod">
          <ac:chgData name="Sci Library User" userId="b38e8abe-debd-4b7b-a571-441ea48c3b71" providerId="ADAL" clId="{302D88A1-F31F-41CA-A31E-3EC3A8CFAD2C}" dt="2020-01-07T17:46:20.946" v="563" actId="1076"/>
          <ac:spMkLst>
            <pc:docMk/>
            <pc:sldMk cId="0" sldId="325"/>
            <ac:spMk id="2" creationId="{87785C36-E114-499D-91FA-8F000E38F6A0}"/>
          </ac:spMkLst>
        </pc:spChg>
        <pc:spChg chg="mod">
          <ac:chgData name="Sci Library User" userId="b38e8abe-debd-4b7b-a571-441ea48c3b71" providerId="ADAL" clId="{302D88A1-F31F-41CA-A31E-3EC3A8CFAD2C}" dt="2020-01-07T17:46:41.909" v="575" actId="6549"/>
          <ac:spMkLst>
            <pc:docMk/>
            <pc:sldMk cId="0" sldId="325"/>
            <ac:spMk id="22531" creationId="{55C40932-C3CA-42DB-8B17-98027880CE23}"/>
          </ac:spMkLst>
        </pc:spChg>
        <pc:picChg chg="mod">
          <ac:chgData name="Sci Library User" userId="b38e8abe-debd-4b7b-a571-441ea48c3b71" providerId="ADAL" clId="{302D88A1-F31F-41CA-A31E-3EC3A8CFAD2C}" dt="2020-01-07T17:46:16.132" v="562" actId="1076"/>
          <ac:picMkLst>
            <pc:docMk/>
            <pc:sldMk cId="0" sldId="325"/>
            <ac:picMk id="22532" creationId="{0FE58AF1-0BF5-41D8-B0DD-AE31651514F8}"/>
          </ac:picMkLst>
        </pc:picChg>
      </pc:sldChg>
      <pc:sldChg chg="modSp">
        <pc:chgData name="Sci Library User" userId="b38e8abe-debd-4b7b-a571-441ea48c3b71" providerId="ADAL" clId="{302D88A1-F31F-41CA-A31E-3EC3A8CFAD2C}" dt="2020-01-07T17:53:49.190" v="820" actId="1076"/>
        <pc:sldMkLst>
          <pc:docMk/>
          <pc:sldMk cId="0" sldId="327"/>
        </pc:sldMkLst>
        <pc:spChg chg="mod">
          <ac:chgData name="Sci Library User" userId="b38e8abe-debd-4b7b-a571-441ea48c3b71" providerId="ADAL" clId="{302D88A1-F31F-41CA-A31E-3EC3A8CFAD2C}" dt="2020-01-07T17:53:49.190" v="820" actId="1076"/>
          <ac:spMkLst>
            <pc:docMk/>
            <pc:sldMk cId="0" sldId="327"/>
            <ac:spMk id="24579" creationId="{9FD73473-2C10-4B1E-9517-1DD37CCE3AC5}"/>
          </ac:spMkLst>
        </pc:spChg>
      </pc:sldChg>
      <pc:sldChg chg="modSp">
        <pc:chgData name="Sci Library User" userId="b38e8abe-debd-4b7b-a571-441ea48c3b71" providerId="ADAL" clId="{302D88A1-F31F-41CA-A31E-3EC3A8CFAD2C}" dt="2020-01-07T17:42:56.312" v="500" actId="255"/>
        <pc:sldMkLst>
          <pc:docMk/>
          <pc:sldMk cId="0" sldId="338"/>
        </pc:sldMkLst>
        <pc:spChg chg="mod">
          <ac:chgData name="Sci Library User" userId="b38e8abe-debd-4b7b-a571-441ea48c3b71" providerId="ADAL" clId="{302D88A1-F31F-41CA-A31E-3EC3A8CFAD2C}" dt="2020-01-07T17:42:56.312" v="500" actId="255"/>
          <ac:spMkLst>
            <pc:docMk/>
            <pc:sldMk cId="0" sldId="338"/>
            <ac:spMk id="513027" creationId="{6629DB3E-591C-4971-B9F8-0C08780795CE}"/>
          </ac:spMkLst>
        </pc:spChg>
      </pc:sldChg>
      <pc:sldChg chg="modSp">
        <pc:chgData name="Sci Library User" userId="b38e8abe-debd-4b7b-a571-441ea48c3b71" providerId="ADAL" clId="{302D88A1-F31F-41CA-A31E-3EC3A8CFAD2C}" dt="2020-01-07T17:43:50.993" v="513" actId="13926"/>
        <pc:sldMkLst>
          <pc:docMk/>
          <pc:sldMk cId="0" sldId="341"/>
        </pc:sldMkLst>
        <pc:spChg chg="mod">
          <ac:chgData name="Sci Library User" userId="b38e8abe-debd-4b7b-a571-441ea48c3b71" providerId="ADAL" clId="{302D88A1-F31F-41CA-A31E-3EC3A8CFAD2C}" dt="2020-01-07T17:43:50.993" v="513" actId="13926"/>
          <ac:spMkLst>
            <pc:docMk/>
            <pc:sldMk cId="0" sldId="341"/>
            <ac:spMk id="516099" creationId="{D69BE56C-E419-4BAA-A64E-B82315903BFE}"/>
          </ac:spMkLst>
        </pc:spChg>
      </pc:sldChg>
      <pc:sldChg chg="modSp">
        <pc:chgData name="Sci Library User" userId="b38e8abe-debd-4b7b-a571-441ea48c3b71" providerId="ADAL" clId="{302D88A1-F31F-41CA-A31E-3EC3A8CFAD2C}" dt="2020-01-07T17:51:43.767" v="734" actId="14100"/>
        <pc:sldMkLst>
          <pc:docMk/>
          <pc:sldMk cId="0" sldId="343"/>
        </pc:sldMkLst>
        <pc:spChg chg="mod">
          <ac:chgData name="Sci Library User" userId="b38e8abe-debd-4b7b-a571-441ea48c3b71" providerId="ADAL" clId="{302D88A1-F31F-41CA-A31E-3EC3A8CFAD2C}" dt="2020-01-07T17:51:43.767" v="734" actId="14100"/>
          <ac:spMkLst>
            <pc:docMk/>
            <pc:sldMk cId="0" sldId="343"/>
            <ac:spMk id="518147" creationId="{0780E5DE-82A0-4269-B525-9E9517EF45C6}"/>
          </ac:spMkLst>
        </pc:spChg>
        <pc:spChg chg="mod">
          <ac:chgData name="Sci Library User" userId="b38e8abe-debd-4b7b-a571-441ea48c3b71" providerId="ADAL" clId="{302D88A1-F31F-41CA-A31E-3EC3A8CFAD2C}" dt="2020-01-07T17:51:40.047" v="733" actId="1076"/>
          <ac:spMkLst>
            <pc:docMk/>
            <pc:sldMk cId="0" sldId="343"/>
            <ac:spMk id="518149" creationId="{9DD9A8DE-D94F-4A87-B879-A28F09634EDB}"/>
          </ac:spMkLst>
        </pc:spChg>
      </pc:sldChg>
      <pc:sldChg chg="modSp">
        <pc:chgData name="Sci Library User" userId="b38e8abe-debd-4b7b-a571-441ea48c3b71" providerId="ADAL" clId="{302D88A1-F31F-41CA-A31E-3EC3A8CFAD2C}" dt="2020-01-07T17:54:00.975" v="821" actId="13926"/>
        <pc:sldMkLst>
          <pc:docMk/>
          <pc:sldMk cId="0" sldId="345"/>
        </pc:sldMkLst>
        <pc:spChg chg="mod">
          <ac:chgData name="Sci Library User" userId="b38e8abe-debd-4b7b-a571-441ea48c3b71" providerId="ADAL" clId="{302D88A1-F31F-41CA-A31E-3EC3A8CFAD2C}" dt="2020-01-07T17:54:00.975" v="821" actId="13926"/>
          <ac:spMkLst>
            <pc:docMk/>
            <pc:sldMk cId="0" sldId="345"/>
            <ac:spMk id="521219" creationId="{868138AF-36FB-40B7-A727-3FE0864B755A}"/>
          </ac:spMkLst>
        </pc:spChg>
      </pc:sldChg>
      <pc:sldChg chg="modSp add modTransition">
        <pc:chgData name="Sci Library User" userId="b38e8abe-debd-4b7b-a571-441ea48c3b71" providerId="ADAL" clId="{302D88A1-F31F-41CA-A31E-3EC3A8CFAD2C}" dt="2020-01-07T17:52:22.818" v="754" actId="1076"/>
        <pc:sldMkLst>
          <pc:docMk/>
          <pc:sldMk cId="0" sldId="434"/>
        </pc:sldMkLst>
        <pc:spChg chg="mod">
          <ac:chgData name="Sci Library User" userId="b38e8abe-debd-4b7b-a571-441ea48c3b71" providerId="ADAL" clId="{302D88A1-F31F-41CA-A31E-3EC3A8CFAD2C}" dt="2020-01-07T17:49:00.596" v="581" actId="14100"/>
          <ac:spMkLst>
            <pc:docMk/>
            <pc:sldMk cId="0" sldId="434"/>
            <ac:spMk id="2" creationId="{9FE3B6E0-DE05-4A11-9475-3203364A0252}"/>
          </ac:spMkLst>
        </pc:spChg>
        <pc:spChg chg="mod">
          <ac:chgData name="Sci Library User" userId="b38e8abe-debd-4b7b-a571-441ea48c3b71" providerId="ADAL" clId="{302D88A1-F31F-41CA-A31E-3EC3A8CFAD2C}" dt="2020-01-07T17:52:22.818" v="754" actId="1076"/>
          <ac:spMkLst>
            <pc:docMk/>
            <pc:sldMk cId="0" sldId="434"/>
            <ac:spMk id="15363" creationId="{A23F6D25-DCD1-4AD4-BFC0-FE2340991173}"/>
          </ac:spMkLst>
        </pc:spChg>
        <pc:picChg chg="mod">
          <ac:chgData name="Sci Library User" userId="b38e8abe-debd-4b7b-a571-441ea48c3b71" providerId="ADAL" clId="{302D88A1-F31F-41CA-A31E-3EC3A8CFAD2C}" dt="2020-01-07T17:52:04.696" v="742" actId="14100"/>
          <ac:picMkLst>
            <pc:docMk/>
            <pc:sldMk cId="0" sldId="434"/>
            <ac:picMk id="23556" creationId="{DC145BA2-0C50-499E-BE02-4727041F11D9}"/>
          </ac:picMkLst>
        </pc:picChg>
      </pc:sldChg>
      <pc:sldChg chg="modSp add">
        <pc:chgData name="Sci Library User" userId="b38e8abe-debd-4b7b-a571-441ea48c3b71" providerId="ADAL" clId="{302D88A1-F31F-41CA-A31E-3EC3A8CFAD2C}" dt="2020-01-07T17:59:08.511" v="1849" actId="948"/>
        <pc:sldMkLst>
          <pc:docMk/>
          <pc:sldMk cId="3103617139" sldId="435"/>
        </pc:sldMkLst>
        <pc:spChg chg="mod">
          <ac:chgData name="Sci Library User" userId="b38e8abe-debd-4b7b-a571-441ea48c3b71" providerId="ADAL" clId="{302D88A1-F31F-41CA-A31E-3EC3A8CFAD2C}" dt="2020-01-07T17:54:54.708" v="825" actId="14100"/>
          <ac:spMkLst>
            <pc:docMk/>
            <pc:sldMk cId="3103617139" sldId="435"/>
            <ac:spMk id="2" creationId="{40CA294B-C6E2-4836-A8EE-1741A76D5F62}"/>
          </ac:spMkLst>
        </pc:spChg>
        <pc:spChg chg="mod">
          <ac:chgData name="Sci Library User" userId="b38e8abe-debd-4b7b-a571-441ea48c3b71" providerId="ADAL" clId="{302D88A1-F31F-41CA-A31E-3EC3A8CFAD2C}" dt="2020-01-07T17:59:08.511" v="1849" actId="948"/>
          <ac:spMkLst>
            <pc:docMk/>
            <pc:sldMk cId="3103617139" sldId="435"/>
            <ac:spMk id="3" creationId="{AEB9D402-AD13-47B4-A855-AED442E8F950}"/>
          </ac:spMkLst>
        </pc:spChg>
      </pc:sldChg>
      <pc:sldChg chg="addSp modSp add">
        <pc:chgData name="Sci Library User" userId="b38e8abe-debd-4b7b-a571-441ea48c3b71" providerId="ADAL" clId="{302D88A1-F31F-41CA-A31E-3EC3A8CFAD2C}" dt="2020-01-07T18:02:36.375" v="1958" actId="20577"/>
        <pc:sldMkLst>
          <pc:docMk/>
          <pc:sldMk cId="2522772140" sldId="436"/>
        </pc:sldMkLst>
        <pc:spChg chg="mod">
          <ac:chgData name="Sci Library User" userId="b38e8abe-debd-4b7b-a571-441ea48c3b71" providerId="ADAL" clId="{302D88A1-F31F-41CA-A31E-3EC3A8CFAD2C}" dt="2020-01-07T18:01:54.426" v="1939" actId="1076"/>
          <ac:spMkLst>
            <pc:docMk/>
            <pc:sldMk cId="2522772140" sldId="436"/>
            <ac:spMk id="2" creationId="{B9F96C38-3C26-4348-A638-4A501762F538}"/>
          </ac:spMkLst>
        </pc:spChg>
        <pc:spChg chg="mod">
          <ac:chgData name="Sci Library User" userId="b38e8abe-debd-4b7b-a571-441ea48c3b71" providerId="ADAL" clId="{302D88A1-F31F-41CA-A31E-3EC3A8CFAD2C}" dt="2020-01-07T18:01:59.779" v="1942" actId="1076"/>
          <ac:spMkLst>
            <pc:docMk/>
            <pc:sldMk cId="2522772140" sldId="436"/>
            <ac:spMk id="3" creationId="{57CC980E-668B-43F0-9739-D5A9E2F52C90}"/>
          </ac:spMkLst>
        </pc:spChg>
        <pc:spChg chg="add mod">
          <ac:chgData name="Sci Library User" userId="b38e8abe-debd-4b7b-a571-441ea48c3b71" providerId="ADAL" clId="{302D88A1-F31F-41CA-A31E-3EC3A8CFAD2C}" dt="2020-01-07T18:02:36.375" v="1958" actId="20577"/>
          <ac:spMkLst>
            <pc:docMk/>
            <pc:sldMk cId="2522772140" sldId="436"/>
            <ac:spMk id="4" creationId="{2065F6B3-3F67-4B59-97F9-001855EBCAAA}"/>
          </ac:spMkLst>
        </pc:spChg>
      </pc:sldChg>
    </pc:docChg>
  </pc:docChgLst>
  <pc:docChgLst>
    <pc:chgData name="Sci Library User" userId="b38e8abe-debd-4b7b-a571-441ea48c3b71" providerId="ADAL" clId="{FDD29B73-5BFB-4A0F-93A4-BACC76973A94}"/>
    <pc:docChg chg="undo custSel delSld modSld sldOrd modSection">
      <pc:chgData name="Sci Library User" userId="b38e8abe-debd-4b7b-a571-441ea48c3b71" providerId="ADAL" clId="{FDD29B73-5BFB-4A0F-93A4-BACC76973A94}" dt="2020-05-22T12:45:33.232" v="244" actId="1076"/>
      <pc:docMkLst>
        <pc:docMk/>
      </pc:docMkLst>
      <pc:sldChg chg="delSp mod">
        <pc:chgData name="Sci Library User" userId="b38e8abe-debd-4b7b-a571-441ea48c3b71" providerId="ADAL" clId="{FDD29B73-5BFB-4A0F-93A4-BACC76973A94}" dt="2020-05-22T12:26:12.001" v="222" actId="478"/>
        <pc:sldMkLst>
          <pc:docMk/>
          <pc:sldMk cId="0" sldId="256"/>
        </pc:sldMkLst>
        <pc:spChg chg="del">
          <ac:chgData name="Sci Library User" userId="b38e8abe-debd-4b7b-a571-441ea48c3b71" providerId="ADAL" clId="{FDD29B73-5BFB-4A0F-93A4-BACC76973A94}" dt="2020-05-22T12:26:12.001" v="222" actId="478"/>
          <ac:spMkLst>
            <pc:docMk/>
            <pc:sldMk cId="0" sldId="256"/>
            <ac:spMk id="2" creationId="{489056BF-886B-47B3-A6BF-EE359A62ABEC}"/>
          </ac:spMkLst>
        </pc:spChg>
      </pc:sldChg>
      <pc:sldChg chg="delSp mod">
        <pc:chgData name="Sci Library User" userId="b38e8abe-debd-4b7b-a571-441ea48c3b71" providerId="ADAL" clId="{FDD29B73-5BFB-4A0F-93A4-BACC76973A94}" dt="2020-05-09T12:25:09.031" v="0" actId="478"/>
        <pc:sldMkLst>
          <pc:docMk/>
          <pc:sldMk cId="0" sldId="260"/>
        </pc:sldMkLst>
        <pc:spChg chg="del">
          <ac:chgData name="Sci Library User" userId="b38e8abe-debd-4b7b-a571-441ea48c3b71" providerId="ADAL" clId="{FDD29B73-5BFB-4A0F-93A4-BACC76973A94}" dt="2020-05-09T12:25:09.031" v="0" actId="478"/>
          <ac:spMkLst>
            <pc:docMk/>
            <pc:sldMk cId="0" sldId="260"/>
            <ac:spMk id="2" creationId="{3BC7B2BE-B288-4D1A-9A88-2E41E7C6B969}"/>
          </ac:spMkLst>
        </pc:spChg>
      </pc:sldChg>
      <pc:sldChg chg="modSp mod">
        <pc:chgData name="Sci Library User" userId="b38e8abe-debd-4b7b-a571-441ea48c3b71" providerId="ADAL" clId="{FDD29B73-5BFB-4A0F-93A4-BACC76973A94}" dt="2020-05-22T12:30:32.618" v="223" actId="13926"/>
        <pc:sldMkLst>
          <pc:docMk/>
          <pc:sldMk cId="0" sldId="261"/>
        </pc:sldMkLst>
        <pc:spChg chg="mod">
          <ac:chgData name="Sci Library User" userId="b38e8abe-debd-4b7b-a571-441ea48c3b71" providerId="ADAL" clId="{FDD29B73-5BFB-4A0F-93A4-BACC76973A94}" dt="2020-05-22T12:30:32.618" v="223" actId="13926"/>
          <ac:spMkLst>
            <pc:docMk/>
            <pc:sldMk cId="0" sldId="261"/>
            <ac:spMk id="2" creationId="{EF09EA4F-CEFE-4703-A612-5D9D1995A06D}"/>
          </ac:spMkLst>
        </pc:spChg>
      </pc:sldChg>
      <pc:sldChg chg="modSp">
        <pc:chgData name="Sci Library User" userId="b38e8abe-debd-4b7b-a571-441ea48c3b71" providerId="ADAL" clId="{FDD29B73-5BFB-4A0F-93A4-BACC76973A94}" dt="2020-05-09T12:46:35.182" v="71"/>
        <pc:sldMkLst>
          <pc:docMk/>
          <pc:sldMk cId="0" sldId="262"/>
        </pc:sldMkLst>
        <pc:spChg chg="mod">
          <ac:chgData name="Sci Library User" userId="b38e8abe-debd-4b7b-a571-441ea48c3b71" providerId="ADAL" clId="{FDD29B73-5BFB-4A0F-93A4-BACC76973A94}" dt="2020-05-09T12:46:35.182" v="71"/>
          <ac:spMkLst>
            <pc:docMk/>
            <pc:sldMk cId="0" sldId="262"/>
            <ac:spMk id="2" creationId="{F084CA10-D4EE-4802-99FD-653615FEF23F}"/>
          </ac:spMkLst>
        </pc:spChg>
      </pc:sldChg>
      <pc:sldChg chg="addSp modSp mod">
        <pc:chgData name="Sci Library User" userId="b38e8abe-debd-4b7b-a571-441ea48c3b71" providerId="ADAL" clId="{FDD29B73-5BFB-4A0F-93A4-BACC76973A94}" dt="2020-05-09T12:29:44.296" v="6" actId="20577"/>
        <pc:sldMkLst>
          <pc:docMk/>
          <pc:sldMk cId="0" sldId="265"/>
        </pc:sldMkLst>
        <pc:spChg chg="mod">
          <ac:chgData name="Sci Library User" userId="b38e8abe-debd-4b7b-a571-441ea48c3b71" providerId="ADAL" clId="{FDD29B73-5BFB-4A0F-93A4-BACC76973A94}" dt="2020-05-09T12:29:44.296" v="6" actId="20577"/>
          <ac:spMkLst>
            <pc:docMk/>
            <pc:sldMk cId="0" sldId="265"/>
            <ac:spMk id="12290" creationId="{72AA5E51-6241-4999-BCF6-C6A7BB6E8B3A}"/>
          </ac:spMkLst>
        </pc:spChg>
        <pc:picChg chg="add mod">
          <ac:chgData name="Sci Library User" userId="b38e8abe-debd-4b7b-a571-441ea48c3b71" providerId="ADAL" clId="{FDD29B73-5BFB-4A0F-93A4-BACC76973A94}" dt="2020-05-09T12:29:39.916" v="3" actId="1076"/>
          <ac:picMkLst>
            <pc:docMk/>
            <pc:sldMk cId="0" sldId="265"/>
            <ac:picMk id="1026" creationId="{93885530-B0BA-4A1C-B8E3-B00382C95AF1}"/>
          </ac:picMkLst>
        </pc:picChg>
        <pc:picChg chg="mod">
          <ac:chgData name="Sci Library User" userId="b38e8abe-debd-4b7b-a571-441ea48c3b71" providerId="ADAL" clId="{FDD29B73-5BFB-4A0F-93A4-BACC76973A94}" dt="2020-05-09T12:29:33.719" v="1" actId="1076"/>
          <ac:picMkLst>
            <pc:docMk/>
            <pc:sldMk cId="0" sldId="265"/>
            <ac:picMk id="12291" creationId="{D30260F2-5361-40F6-8CF0-715A4CDA1912}"/>
          </ac:picMkLst>
        </pc:picChg>
      </pc:sldChg>
      <pc:sldChg chg="addSp delSp modSp mod">
        <pc:chgData name="Sci Library User" userId="b38e8abe-debd-4b7b-a571-441ea48c3b71" providerId="ADAL" clId="{FDD29B73-5BFB-4A0F-93A4-BACC76973A94}" dt="2020-05-09T12:31:58.001" v="30" actId="207"/>
        <pc:sldMkLst>
          <pc:docMk/>
          <pc:sldMk cId="0" sldId="266"/>
        </pc:sldMkLst>
        <pc:spChg chg="add del mod">
          <ac:chgData name="Sci Library User" userId="b38e8abe-debd-4b7b-a571-441ea48c3b71" providerId="ADAL" clId="{FDD29B73-5BFB-4A0F-93A4-BACC76973A94}" dt="2020-05-09T12:30:13.852" v="12"/>
          <ac:spMkLst>
            <pc:docMk/>
            <pc:sldMk cId="0" sldId="266"/>
            <ac:spMk id="2" creationId="{41EE5BDB-9006-4572-BCCF-8D06055A607B}"/>
          </ac:spMkLst>
        </pc:spChg>
        <pc:spChg chg="mod">
          <ac:chgData name="Sci Library User" userId="b38e8abe-debd-4b7b-a571-441ea48c3b71" providerId="ADAL" clId="{FDD29B73-5BFB-4A0F-93A4-BACC76973A94}" dt="2020-05-09T12:31:58.001" v="30" actId="207"/>
          <ac:spMkLst>
            <pc:docMk/>
            <pc:sldMk cId="0" sldId="266"/>
            <ac:spMk id="13315" creationId="{B3A72F5E-89EE-4553-866C-0A99806B5004}"/>
          </ac:spMkLst>
        </pc:spChg>
      </pc:sldChg>
      <pc:sldChg chg="modSp mod">
        <pc:chgData name="Sci Library User" userId="b38e8abe-debd-4b7b-a571-441ea48c3b71" providerId="ADAL" clId="{FDD29B73-5BFB-4A0F-93A4-BACC76973A94}" dt="2020-05-09T12:31:27.523" v="20" actId="207"/>
        <pc:sldMkLst>
          <pc:docMk/>
          <pc:sldMk cId="0" sldId="267"/>
        </pc:sldMkLst>
        <pc:spChg chg="mod">
          <ac:chgData name="Sci Library User" userId="b38e8abe-debd-4b7b-a571-441ea48c3b71" providerId="ADAL" clId="{FDD29B73-5BFB-4A0F-93A4-BACC76973A94}" dt="2020-05-09T12:31:27.523" v="20" actId="207"/>
          <ac:spMkLst>
            <pc:docMk/>
            <pc:sldMk cId="0" sldId="267"/>
            <ac:spMk id="14340" creationId="{3716B6E9-37A7-4639-81CD-2DCD6CCCC6C2}"/>
          </ac:spMkLst>
        </pc:spChg>
      </pc:sldChg>
      <pc:sldChg chg="modSp mod">
        <pc:chgData name="Sci Library User" userId="b38e8abe-debd-4b7b-a571-441ea48c3b71" providerId="ADAL" clId="{FDD29B73-5BFB-4A0F-93A4-BACC76973A94}" dt="2020-05-09T12:32:46.807" v="37" actId="115"/>
        <pc:sldMkLst>
          <pc:docMk/>
          <pc:sldMk cId="0" sldId="268"/>
        </pc:sldMkLst>
        <pc:spChg chg="mod">
          <ac:chgData name="Sci Library User" userId="b38e8abe-debd-4b7b-a571-441ea48c3b71" providerId="ADAL" clId="{FDD29B73-5BFB-4A0F-93A4-BACC76973A94}" dt="2020-05-09T12:32:46.807" v="37" actId="115"/>
          <ac:spMkLst>
            <pc:docMk/>
            <pc:sldMk cId="0" sldId="268"/>
            <ac:spMk id="2" creationId="{48022356-95F4-402A-8EBF-B42ABBCD5F85}"/>
          </ac:spMkLst>
        </pc:spChg>
      </pc:sldChg>
      <pc:sldChg chg="modSp mod">
        <pc:chgData name="Sci Library User" userId="b38e8abe-debd-4b7b-a571-441ea48c3b71" providerId="ADAL" clId="{FDD29B73-5BFB-4A0F-93A4-BACC76973A94}" dt="2020-05-22T12:32:57.622" v="230" actId="20577"/>
        <pc:sldMkLst>
          <pc:docMk/>
          <pc:sldMk cId="0" sldId="269"/>
        </pc:sldMkLst>
        <pc:spChg chg="mod">
          <ac:chgData name="Sci Library User" userId="b38e8abe-debd-4b7b-a571-441ea48c3b71" providerId="ADAL" clId="{FDD29B73-5BFB-4A0F-93A4-BACC76973A94}" dt="2020-05-22T12:32:57.622" v="230" actId="20577"/>
          <ac:spMkLst>
            <pc:docMk/>
            <pc:sldMk cId="0" sldId="269"/>
            <ac:spMk id="2" creationId="{E3FAE7A0-9340-47D7-85E5-F3AE0D368013}"/>
          </ac:spMkLst>
        </pc:spChg>
        <pc:spChg chg="mod">
          <ac:chgData name="Sci Library User" userId="b38e8abe-debd-4b7b-a571-441ea48c3b71" providerId="ADAL" clId="{FDD29B73-5BFB-4A0F-93A4-BACC76973A94}" dt="2020-05-09T12:33:36.226" v="38" actId="20577"/>
          <ac:spMkLst>
            <pc:docMk/>
            <pc:sldMk cId="0" sldId="269"/>
            <ac:spMk id="16387" creationId="{E5D0284C-DF73-454A-8B43-7ACD2DB8A3C9}"/>
          </ac:spMkLst>
        </pc:spChg>
      </pc:sldChg>
      <pc:sldChg chg="modSp mod">
        <pc:chgData name="Sci Library User" userId="b38e8abe-debd-4b7b-a571-441ea48c3b71" providerId="ADAL" clId="{FDD29B73-5BFB-4A0F-93A4-BACC76973A94}" dt="2020-05-09T12:34:21.722" v="41" actId="13926"/>
        <pc:sldMkLst>
          <pc:docMk/>
          <pc:sldMk cId="0" sldId="271"/>
        </pc:sldMkLst>
        <pc:spChg chg="mod">
          <ac:chgData name="Sci Library User" userId="b38e8abe-debd-4b7b-a571-441ea48c3b71" providerId="ADAL" clId="{FDD29B73-5BFB-4A0F-93A4-BACC76973A94}" dt="2020-05-09T12:34:21.722" v="41" actId="13926"/>
          <ac:spMkLst>
            <pc:docMk/>
            <pc:sldMk cId="0" sldId="271"/>
            <ac:spMk id="2" creationId="{391EAB46-3B4C-41B8-AA41-54BC6597C564}"/>
          </ac:spMkLst>
        </pc:spChg>
        <pc:spChg chg="mod">
          <ac:chgData name="Sci Library User" userId="b38e8abe-debd-4b7b-a571-441ea48c3b71" providerId="ADAL" clId="{FDD29B73-5BFB-4A0F-93A4-BACC76973A94}" dt="2020-05-09T12:34:01.602" v="39" actId="20577"/>
          <ac:spMkLst>
            <pc:docMk/>
            <pc:sldMk cId="0" sldId="271"/>
            <ac:spMk id="18435" creationId="{8FACF63F-A330-42A3-AECC-D274726D9578}"/>
          </ac:spMkLst>
        </pc:spChg>
      </pc:sldChg>
      <pc:sldChg chg="modSp mod">
        <pc:chgData name="Sci Library User" userId="b38e8abe-debd-4b7b-a571-441ea48c3b71" providerId="ADAL" clId="{FDD29B73-5BFB-4A0F-93A4-BACC76973A94}" dt="2020-05-09T12:35:05.885" v="42" actId="13926"/>
        <pc:sldMkLst>
          <pc:docMk/>
          <pc:sldMk cId="0" sldId="272"/>
        </pc:sldMkLst>
        <pc:graphicFrameChg chg="modGraphic">
          <ac:chgData name="Sci Library User" userId="b38e8abe-debd-4b7b-a571-441ea48c3b71" providerId="ADAL" clId="{FDD29B73-5BFB-4A0F-93A4-BACC76973A94}" dt="2020-05-09T12:35:05.885" v="42" actId="13926"/>
          <ac:graphicFrameMkLst>
            <pc:docMk/>
            <pc:sldMk cId="0" sldId="272"/>
            <ac:graphicFrameMk id="5" creationId="{BD6B13C0-E3AE-40D4-B08C-14E0E18F6E48}"/>
          </ac:graphicFrameMkLst>
        </pc:graphicFrameChg>
      </pc:sldChg>
      <pc:sldChg chg="modSp mod">
        <pc:chgData name="Sci Library User" userId="b38e8abe-debd-4b7b-a571-441ea48c3b71" providerId="ADAL" clId="{FDD29B73-5BFB-4A0F-93A4-BACC76973A94}" dt="2020-05-09T12:36:40.568" v="61" actId="13926"/>
        <pc:sldMkLst>
          <pc:docMk/>
          <pc:sldMk cId="0" sldId="274"/>
        </pc:sldMkLst>
        <pc:spChg chg="mod">
          <ac:chgData name="Sci Library User" userId="b38e8abe-debd-4b7b-a571-441ea48c3b71" providerId="ADAL" clId="{FDD29B73-5BFB-4A0F-93A4-BACC76973A94}" dt="2020-05-09T12:36:40.568" v="61" actId="13926"/>
          <ac:spMkLst>
            <pc:docMk/>
            <pc:sldMk cId="0" sldId="274"/>
            <ac:spMk id="21507" creationId="{78B41D56-09C8-43B1-B059-21557470D70D}"/>
          </ac:spMkLst>
        </pc:spChg>
      </pc:sldChg>
      <pc:sldChg chg="modSp">
        <pc:chgData name="Sci Library User" userId="b38e8abe-debd-4b7b-a571-441ea48c3b71" providerId="ADAL" clId="{FDD29B73-5BFB-4A0F-93A4-BACC76973A94}" dt="2020-05-09T12:46:35.182" v="71"/>
        <pc:sldMkLst>
          <pc:docMk/>
          <pc:sldMk cId="0" sldId="275"/>
        </pc:sldMkLst>
        <pc:spChg chg="mod">
          <ac:chgData name="Sci Library User" userId="b38e8abe-debd-4b7b-a571-441ea48c3b71" providerId="ADAL" clId="{FDD29B73-5BFB-4A0F-93A4-BACC76973A94}" dt="2020-05-09T12:46:35.182" v="71"/>
          <ac:spMkLst>
            <pc:docMk/>
            <pc:sldMk cId="0" sldId="275"/>
            <ac:spMk id="7" creationId="{B0D474F7-CC16-4A86-B555-CE4477BD43AD}"/>
          </ac:spMkLst>
        </pc:spChg>
      </pc:sldChg>
      <pc:sldChg chg="addSp modSp mod">
        <pc:chgData name="Sci Library User" userId="b38e8abe-debd-4b7b-a571-441ea48c3b71" providerId="ADAL" clId="{FDD29B73-5BFB-4A0F-93A4-BACC76973A94}" dt="2020-05-09T13:12:59.539" v="220" actId="13822"/>
        <pc:sldMkLst>
          <pc:docMk/>
          <pc:sldMk cId="0" sldId="279"/>
        </pc:sldMkLst>
        <pc:spChg chg="mod">
          <ac:chgData name="Sci Library User" userId="b38e8abe-debd-4b7b-a571-441ea48c3b71" providerId="ADAL" clId="{FDD29B73-5BFB-4A0F-93A4-BACC76973A94}" dt="2020-05-09T13:12:43.466" v="215" actId="1076"/>
          <ac:spMkLst>
            <pc:docMk/>
            <pc:sldMk cId="0" sldId="279"/>
            <ac:spMk id="3" creationId="{0779C428-C966-4DE0-9496-495E5F3671BD}"/>
          </ac:spMkLst>
        </pc:spChg>
        <pc:spChg chg="add mod">
          <ac:chgData name="Sci Library User" userId="b38e8abe-debd-4b7b-a571-441ea48c3b71" providerId="ADAL" clId="{FDD29B73-5BFB-4A0F-93A4-BACC76973A94}" dt="2020-05-09T13:12:59.539" v="220" actId="13822"/>
          <ac:spMkLst>
            <pc:docMk/>
            <pc:sldMk cId="0" sldId="279"/>
            <ac:spMk id="5" creationId="{6974EE60-34C3-41F0-AC91-1A68E2EFC727}"/>
          </ac:spMkLst>
        </pc:spChg>
        <pc:picChg chg="mod">
          <ac:chgData name="Sci Library User" userId="b38e8abe-debd-4b7b-a571-441ea48c3b71" providerId="ADAL" clId="{FDD29B73-5BFB-4A0F-93A4-BACC76973A94}" dt="2020-05-09T13:12:41.564" v="214" actId="1076"/>
          <ac:picMkLst>
            <pc:docMk/>
            <pc:sldMk cId="0" sldId="279"/>
            <ac:picMk id="26627" creationId="{48C05906-7109-4AFF-9BD2-E82C08870F93}"/>
          </ac:picMkLst>
        </pc:picChg>
      </pc:sldChg>
      <pc:sldChg chg="modSp mod">
        <pc:chgData name="Sci Library User" userId="b38e8abe-debd-4b7b-a571-441ea48c3b71" providerId="ADAL" clId="{FDD29B73-5BFB-4A0F-93A4-BACC76973A94}" dt="2020-05-09T12:48:09.422" v="73" actId="1076"/>
        <pc:sldMkLst>
          <pc:docMk/>
          <pc:sldMk cId="0" sldId="280"/>
        </pc:sldMkLst>
        <pc:spChg chg="mod">
          <ac:chgData name="Sci Library User" userId="b38e8abe-debd-4b7b-a571-441ea48c3b71" providerId="ADAL" clId="{FDD29B73-5BFB-4A0F-93A4-BACC76973A94}" dt="2020-05-09T12:48:09.422" v="73" actId="1076"/>
          <ac:spMkLst>
            <pc:docMk/>
            <pc:sldMk cId="0" sldId="280"/>
            <ac:spMk id="3" creationId="{5358BA02-D053-44E4-BE35-F1C56057DBE5}"/>
          </ac:spMkLst>
        </pc:spChg>
      </pc:sldChg>
      <pc:sldChg chg="modSp">
        <pc:chgData name="Sci Library User" userId="b38e8abe-debd-4b7b-a571-441ea48c3b71" providerId="ADAL" clId="{FDD29B73-5BFB-4A0F-93A4-BACC76973A94}" dt="2020-05-09T12:48:20.723" v="77"/>
        <pc:sldMkLst>
          <pc:docMk/>
          <pc:sldMk cId="0" sldId="281"/>
        </pc:sldMkLst>
        <pc:graphicFrameChg chg="mod">
          <ac:chgData name="Sci Library User" userId="b38e8abe-debd-4b7b-a571-441ea48c3b71" providerId="ADAL" clId="{FDD29B73-5BFB-4A0F-93A4-BACC76973A94}" dt="2020-05-09T12:48:20.723" v="77"/>
          <ac:graphicFrameMkLst>
            <pc:docMk/>
            <pc:sldMk cId="0" sldId="281"/>
            <ac:graphicFrameMk id="14" creationId="{0DBA515B-0D53-4807-BCF8-E08026B53EE7}"/>
          </ac:graphicFrameMkLst>
        </pc:graphicFrameChg>
      </pc:sldChg>
      <pc:sldChg chg="modSp">
        <pc:chgData name="Sci Library User" userId="b38e8abe-debd-4b7b-a571-441ea48c3b71" providerId="ADAL" clId="{FDD29B73-5BFB-4A0F-93A4-BACC76973A94}" dt="2020-05-09T12:46:35.182" v="71"/>
        <pc:sldMkLst>
          <pc:docMk/>
          <pc:sldMk cId="0" sldId="282"/>
        </pc:sldMkLst>
        <pc:spChg chg="mod">
          <ac:chgData name="Sci Library User" userId="b38e8abe-debd-4b7b-a571-441ea48c3b71" providerId="ADAL" clId="{FDD29B73-5BFB-4A0F-93A4-BACC76973A94}" dt="2020-05-09T12:46:35.182" v="71"/>
          <ac:spMkLst>
            <pc:docMk/>
            <pc:sldMk cId="0" sldId="282"/>
            <ac:spMk id="2" creationId="{C0C5FC35-F689-40F8-88A8-502847F84680}"/>
          </ac:spMkLst>
        </pc:spChg>
      </pc:sldChg>
      <pc:sldChg chg="modSp mod">
        <pc:chgData name="Sci Library User" userId="b38e8abe-debd-4b7b-a571-441ea48c3b71" providerId="ADAL" clId="{FDD29B73-5BFB-4A0F-93A4-BACC76973A94}" dt="2020-05-09T12:50:01.607" v="81" actId="13926"/>
        <pc:sldMkLst>
          <pc:docMk/>
          <pc:sldMk cId="0" sldId="283"/>
        </pc:sldMkLst>
        <pc:spChg chg="mod">
          <ac:chgData name="Sci Library User" userId="b38e8abe-debd-4b7b-a571-441ea48c3b71" providerId="ADAL" clId="{FDD29B73-5BFB-4A0F-93A4-BACC76973A94}" dt="2020-05-09T12:50:01.607" v="81" actId="13926"/>
          <ac:spMkLst>
            <pc:docMk/>
            <pc:sldMk cId="0" sldId="283"/>
            <ac:spMk id="7" creationId="{9F5E37DA-825C-4717-A574-3A4BF0A9DB47}"/>
          </ac:spMkLst>
        </pc:spChg>
      </pc:sldChg>
      <pc:sldChg chg="modSp mod">
        <pc:chgData name="Sci Library User" userId="b38e8abe-debd-4b7b-a571-441ea48c3b71" providerId="ADAL" clId="{FDD29B73-5BFB-4A0F-93A4-BACC76973A94}" dt="2020-05-09T12:51:55.027" v="82" actId="13926"/>
        <pc:sldMkLst>
          <pc:docMk/>
          <pc:sldMk cId="0" sldId="287"/>
        </pc:sldMkLst>
        <pc:spChg chg="mod">
          <ac:chgData name="Sci Library User" userId="b38e8abe-debd-4b7b-a571-441ea48c3b71" providerId="ADAL" clId="{FDD29B73-5BFB-4A0F-93A4-BACC76973A94}" dt="2020-05-09T12:51:55.027" v="82" actId="13926"/>
          <ac:spMkLst>
            <pc:docMk/>
            <pc:sldMk cId="0" sldId="287"/>
            <ac:spMk id="2" creationId="{F3026523-0E41-4A2D-AD15-2D2084C332AE}"/>
          </ac:spMkLst>
        </pc:spChg>
      </pc:sldChg>
      <pc:sldChg chg="modSp mod">
        <pc:chgData name="Sci Library User" userId="b38e8abe-debd-4b7b-a571-441ea48c3b71" providerId="ADAL" clId="{FDD29B73-5BFB-4A0F-93A4-BACC76973A94}" dt="2020-05-09T12:55:09.493" v="99" actId="13926"/>
        <pc:sldMkLst>
          <pc:docMk/>
          <pc:sldMk cId="0" sldId="291"/>
        </pc:sldMkLst>
        <pc:spChg chg="mod">
          <ac:chgData name="Sci Library User" userId="b38e8abe-debd-4b7b-a571-441ea48c3b71" providerId="ADAL" clId="{FDD29B73-5BFB-4A0F-93A4-BACC76973A94}" dt="2020-05-09T12:55:09.493" v="99" actId="13926"/>
          <ac:spMkLst>
            <pc:docMk/>
            <pc:sldMk cId="0" sldId="291"/>
            <ac:spMk id="2" creationId="{E680A78F-5A67-485B-AAC3-6C422B7645F3}"/>
          </ac:spMkLst>
        </pc:spChg>
        <pc:graphicFrameChg chg="modGraphic">
          <ac:chgData name="Sci Library User" userId="b38e8abe-debd-4b7b-a571-441ea48c3b71" providerId="ADAL" clId="{FDD29B73-5BFB-4A0F-93A4-BACC76973A94}" dt="2020-05-09T12:54:47.035" v="97" actId="6549"/>
          <ac:graphicFrameMkLst>
            <pc:docMk/>
            <pc:sldMk cId="0" sldId="291"/>
            <ac:graphicFrameMk id="4" creationId="{C16E1605-B846-49E7-BF51-A754BE5BB28F}"/>
          </ac:graphicFrameMkLst>
        </pc:graphicFrameChg>
      </pc:sldChg>
      <pc:sldChg chg="modSp mod">
        <pc:chgData name="Sci Library User" userId="b38e8abe-debd-4b7b-a571-441ea48c3b71" providerId="ADAL" clId="{FDD29B73-5BFB-4A0F-93A4-BACC76973A94}" dt="2020-05-09T13:07:52.610" v="145" actId="1076"/>
        <pc:sldMkLst>
          <pc:docMk/>
          <pc:sldMk cId="0" sldId="293"/>
        </pc:sldMkLst>
        <pc:spChg chg="mod">
          <ac:chgData name="Sci Library User" userId="b38e8abe-debd-4b7b-a571-441ea48c3b71" providerId="ADAL" clId="{FDD29B73-5BFB-4A0F-93A4-BACC76973A94}" dt="2020-05-09T13:07:52.610" v="145" actId="1076"/>
          <ac:spMkLst>
            <pc:docMk/>
            <pc:sldMk cId="0" sldId="293"/>
            <ac:spMk id="5" creationId="{20871249-CC07-4324-942F-95652150BBD9}"/>
          </ac:spMkLst>
        </pc:spChg>
      </pc:sldChg>
      <pc:sldChg chg="modSp mod">
        <pc:chgData name="Sci Library User" userId="b38e8abe-debd-4b7b-a571-441ea48c3b71" providerId="ADAL" clId="{FDD29B73-5BFB-4A0F-93A4-BACC76973A94}" dt="2020-05-09T13:08:08.005" v="148" actId="114"/>
        <pc:sldMkLst>
          <pc:docMk/>
          <pc:sldMk cId="0" sldId="297"/>
        </pc:sldMkLst>
        <pc:spChg chg="mod">
          <ac:chgData name="Sci Library User" userId="b38e8abe-debd-4b7b-a571-441ea48c3b71" providerId="ADAL" clId="{FDD29B73-5BFB-4A0F-93A4-BACC76973A94}" dt="2020-05-09T13:08:08.005" v="148" actId="114"/>
          <ac:spMkLst>
            <pc:docMk/>
            <pc:sldMk cId="0" sldId="297"/>
            <ac:spMk id="44035" creationId="{8BAC5CE4-5098-47F2-B923-552F14876965}"/>
          </ac:spMkLst>
        </pc:spChg>
      </pc:sldChg>
      <pc:sldChg chg="modSp mod">
        <pc:chgData name="Sci Library User" userId="b38e8abe-debd-4b7b-a571-441ea48c3b71" providerId="ADAL" clId="{FDD29B73-5BFB-4A0F-93A4-BACC76973A94}" dt="2020-05-09T13:08:54.034" v="153" actId="14100"/>
        <pc:sldMkLst>
          <pc:docMk/>
          <pc:sldMk cId="0" sldId="299"/>
        </pc:sldMkLst>
        <pc:spChg chg="mod">
          <ac:chgData name="Sci Library User" userId="b38e8abe-debd-4b7b-a571-441ea48c3b71" providerId="ADAL" clId="{FDD29B73-5BFB-4A0F-93A4-BACC76973A94}" dt="2020-05-09T13:08:54.034" v="153" actId="14100"/>
          <ac:spMkLst>
            <pc:docMk/>
            <pc:sldMk cId="0" sldId="299"/>
            <ac:spMk id="46083" creationId="{109F4DDB-F7B0-4FF0-A32C-2AB47280F300}"/>
          </ac:spMkLst>
        </pc:spChg>
      </pc:sldChg>
      <pc:sldChg chg="modSp mod">
        <pc:chgData name="Sci Library User" userId="b38e8abe-debd-4b7b-a571-441ea48c3b71" providerId="ADAL" clId="{FDD29B73-5BFB-4A0F-93A4-BACC76973A94}" dt="2020-05-09T13:09:17.848" v="155" actId="13926"/>
        <pc:sldMkLst>
          <pc:docMk/>
          <pc:sldMk cId="0" sldId="300"/>
        </pc:sldMkLst>
        <pc:spChg chg="mod">
          <ac:chgData name="Sci Library User" userId="b38e8abe-debd-4b7b-a571-441ea48c3b71" providerId="ADAL" clId="{FDD29B73-5BFB-4A0F-93A4-BACC76973A94}" dt="2020-05-09T13:09:17.848" v="155" actId="13926"/>
          <ac:spMkLst>
            <pc:docMk/>
            <pc:sldMk cId="0" sldId="300"/>
            <ac:spMk id="3" creationId="{CE7608D0-6960-4286-9A63-F53658A6C349}"/>
          </ac:spMkLst>
        </pc:spChg>
      </pc:sldChg>
      <pc:sldChg chg="modSp">
        <pc:chgData name="Sci Library User" userId="b38e8abe-debd-4b7b-a571-441ea48c3b71" providerId="ADAL" clId="{FDD29B73-5BFB-4A0F-93A4-BACC76973A94}" dt="2020-05-09T12:46:35.182" v="71"/>
        <pc:sldMkLst>
          <pc:docMk/>
          <pc:sldMk cId="0" sldId="302"/>
        </pc:sldMkLst>
        <pc:spChg chg="mod">
          <ac:chgData name="Sci Library User" userId="b38e8abe-debd-4b7b-a571-441ea48c3b71" providerId="ADAL" clId="{FDD29B73-5BFB-4A0F-93A4-BACC76973A94}" dt="2020-05-09T12:46:35.182" v="71"/>
          <ac:spMkLst>
            <pc:docMk/>
            <pc:sldMk cId="0" sldId="302"/>
            <ac:spMk id="49155" creationId="{9D8BBE2E-7F33-4CDC-897E-FED225570721}"/>
          </ac:spMkLst>
        </pc:spChg>
      </pc:sldChg>
      <pc:sldChg chg="modSp mod">
        <pc:chgData name="Sci Library User" userId="b38e8abe-debd-4b7b-a571-441ea48c3b71" providerId="ADAL" clId="{FDD29B73-5BFB-4A0F-93A4-BACC76973A94}" dt="2020-05-09T13:09:36.012" v="157" actId="113"/>
        <pc:sldMkLst>
          <pc:docMk/>
          <pc:sldMk cId="0" sldId="304"/>
        </pc:sldMkLst>
        <pc:spChg chg="mod">
          <ac:chgData name="Sci Library User" userId="b38e8abe-debd-4b7b-a571-441ea48c3b71" providerId="ADAL" clId="{FDD29B73-5BFB-4A0F-93A4-BACC76973A94}" dt="2020-05-09T13:09:36.012" v="157" actId="113"/>
          <ac:spMkLst>
            <pc:docMk/>
            <pc:sldMk cId="0" sldId="304"/>
            <ac:spMk id="51203" creationId="{8FF7AA3C-5B8B-4C9E-8B5B-F347A4ED7750}"/>
          </ac:spMkLst>
        </pc:spChg>
      </pc:sldChg>
      <pc:sldChg chg="modSp mod">
        <pc:chgData name="Sci Library User" userId="b38e8abe-debd-4b7b-a571-441ea48c3b71" providerId="ADAL" clId="{FDD29B73-5BFB-4A0F-93A4-BACC76973A94}" dt="2020-05-09T13:10:04.388" v="160" actId="20577"/>
        <pc:sldMkLst>
          <pc:docMk/>
          <pc:sldMk cId="0" sldId="305"/>
        </pc:sldMkLst>
        <pc:spChg chg="mod">
          <ac:chgData name="Sci Library User" userId="b38e8abe-debd-4b7b-a571-441ea48c3b71" providerId="ADAL" clId="{FDD29B73-5BFB-4A0F-93A4-BACC76973A94}" dt="2020-05-09T13:10:04.388" v="160" actId="20577"/>
          <ac:spMkLst>
            <pc:docMk/>
            <pc:sldMk cId="0" sldId="305"/>
            <ac:spMk id="3" creationId="{02914035-40D2-470B-AFD5-E5FEB58A7A53}"/>
          </ac:spMkLst>
        </pc:spChg>
      </pc:sldChg>
      <pc:sldChg chg="modSp mod">
        <pc:chgData name="Sci Library User" userId="b38e8abe-debd-4b7b-a571-441ea48c3b71" providerId="ADAL" clId="{FDD29B73-5BFB-4A0F-93A4-BACC76973A94}" dt="2020-05-09T13:11:05.845" v="196" actId="20577"/>
        <pc:sldMkLst>
          <pc:docMk/>
          <pc:sldMk cId="0" sldId="306"/>
        </pc:sldMkLst>
        <pc:spChg chg="mod">
          <ac:chgData name="Sci Library User" userId="b38e8abe-debd-4b7b-a571-441ea48c3b71" providerId="ADAL" clId="{FDD29B73-5BFB-4A0F-93A4-BACC76973A94}" dt="2020-05-09T13:11:05.845" v="196" actId="20577"/>
          <ac:spMkLst>
            <pc:docMk/>
            <pc:sldMk cId="0" sldId="306"/>
            <ac:spMk id="2" creationId="{50005C74-E07E-4263-9E63-135F1904BF9D}"/>
          </ac:spMkLst>
        </pc:spChg>
        <pc:spChg chg="mod">
          <ac:chgData name="Sci Library User" userId="b38e8abe-debd-4b7b-a571-441ea48c3b71" providerId="ADAL" clId="{FDD29B73-5BFB-4A0F-93A4-BACC76973A94}" dt="2020-05-09T13:10:40.675" v="173" actId="14100"/>
          <ac:spMkLst>
            <pc:docMk/>
            <pc:sldMk cId="0" sldId="306"/>
            <ac:spMk id="3" creationId="{C05A58BE-171C-48FC-ADBB-079C6EA7D707}"/>
          </ac:spMkLst>
        </pc:spChg>
      </pc:sldChg>
      <pc:sldChg chg="modSp mod">
        <pc:chgData name="Sci Library User" userId="b38e8abe-debd-4b7b-a571-441ea48c3b71" providerId="ADAL" clId="{FDD29B73-5BFB-4A0F-93A4-BACC76973A94}" dt="2020-05-09T12:36:20.182" v="59" actId="948"/>
        <pc:sldMkLst>
          <pc:docMk/>
          <pc:sldMk cId="511822056" sldId="311"/>
        </pc:sldMkLst>
        <pc:spChg chg="mod">
          <ac:chgData name="Sci Library User" userId="b38e8abe-debd-4b7b-a571-441ea48c3b71" providerId="ADAL" clId="{FDD29B73-5BFB-4A0F-93A4-BACC76973A94}" dt="2020-05-09T12:36:20.182" v="59" actId="948"/>
          <ac:spMkLst>
            <pc:docMk/>
            <pc:sldMk cId="511822056" sldId="311"/>
            <ac:spMk id="3" creationId="{554922FF-08BF-4309-BD53-F1409E086563}"/>
          </ac:spMkLst>
        </pc:spChg>
      </pc:sldChg>
      <pc:sldChg chg="modSp mod">
        <pc:chgData name="Sci Library User" userId="b38e8abe-debd-4b7b-a571-441ea48c3b71" providerId="ADAL" clId="{FDD29B73-5BFB-4A0F-93A4-BACC76973A94}" dt="2020-05-09T12:43:56.662" v="64" actId="13926"/>
        <pc:sldMkLst>
          <pc:docMk/>
          <pc:sldMk cId="1885193179" sldId="312"/>
        </pc:sldMkLst>
        <pc:spChg chg="mod">
          <ac:chgData name="Sci Library User" userId="b38e8abe-debd-4b7b-a571-441ea48c3b71" providerId="ADAL" clId="{FDD29B73-5BFB-4A0F-93A4-BACC76973A94}" dt="2020-05-09T12:43:56.662" v="64" actId="13926"/>
          <ac:spMkLst>
            <pc:docMk/>
            <pc:sldMk cId="1885193179" sldId="312"/>
            <ac:spMk id="21507" creationId="{78B41D56-09C8-43B1-B059-21557470D70D}"/>
          </ac:spMkLst>
        </pc:spChg>
      </pc:sldChg>
      <pc:sldChg chg="modSp mod">
        <pc:chgData name="Sci Library User" userId="b38e8abe-debd-4b7b-a571-441ea48c3b71" providerId="ADAL" clId="{FDD29B73-5BFB-4A0F-93A4-BACC76973A94}" dt="2020-05-22T12:35:58.863" v="235" actId="20577"/>
        <pc:sldMkLst>
          <pc:docMk/>
          <pc:sldMk cId="4219258211" sldId="314"/>
        </pc:sldMkLst>
        <pc:spChg chg="mod">
          <ac:chgData name="Sci Library User" userId="b38e8abe-debd-4b7b-a571-441ea48c3b71" providerId="ADAL" clId="{FDD29B73-5BFB-4A0F-93A4-BACC76973A94}" dt="2020-05-22T12:35:58.863" v="235" actId="20577"/>
          <ac:spMkLst>
            <pc:docMk/>
            <pc:sldMk cId="4219258211" sldId="314"/>
            <ac:spMk id="24579" creationId="{66959013-B22C-4501-BCEE-DD6465A2A272}"/>
          </ac:spMkLst>
        </pc:spChg>
      </pc:sldChg>
      <pc:sldChg chg="modSp mod">
        <pc:chgData name="Sci Library User" userId="b38e8abe-debd-4b7b-a571-441ea48c3b71" providerId="ADAL" clId="{FDD29B73-5BFB-4A0F-93A4-BACC76973A94}" dt="2020-05-22T12:36:38.471" v="241" actId="13926"/>
        <pc:sldMkLst>
          <pc:docMk/>
          <pc:sldMk cId="2248647040" sldId="315"/>
        </pc:sldMkLst>
        <pc:spChg chg="mod">
          <ac:chgData name="Sci Library User" userId="b38e8abe-debd-4b7b-a571-441ea48c3b71" providerId="ADAL" clId="{FDD29B73-5BFB-4A0F-93A4-BACC76973A94}" dt="2020-05-22T12:36:38.471" v="241" actId="13926"/>
          <ac:spMkLst>
            <pc:docMk/>
            <pc:sldMk cId="2248647040" sldId="315"/>
            <ac:spMk id="25603" creationId="{DA21A62D-C704-4F56-83CE-E58E83BEE361}"/>
          </ac:spMkLst>
        </pc:spChg>
      </pc:sldChg>
      <pc:sldChg chg="modSp mod">
        <pc:chgData name="Sci Library User" userId="b38e8abe-debd-4b7b-a571-441ea48c3b71" providerId="ADAL" clId="{FDD29B73-5BFB-4A0F-93A4-BACC76973A94}" dt="2020-05-09T12:48:46.055" v="80" actId="20577"/>
        <pc:sldMkLst>
          <pc:docMk/>
          <pc:sldMk cId="4268175213" sldId="316"/>
        </pc:sldMkLst>
        <pc:spChg chg="mod">
          <ac:chgData name="Sci Library User" userId="b38e8abe-debd-4b7b-a571-441ea48c3b71" providerId="ADAL" clId="{FDD29B73-5BFB-4A0F-93A4-BACC76973A94}" dt="2020-05-09T12:48:46.055" v="80" actId="20577"/>
          <ac:spMkLst>
            <pc:docMk/>
            <pc:sldMk cId="4268175213" sldId="316"/>
            <ac:spMk id="3" creationId="{52A97FBC-19FB-405E-90FE-43FE5B0B7F3D}"/>
          </ac:spMkLst>
        </pc:spChg>
      </pc:sldChg>
      <pc:sldChg chg="delSp modSp mod">
        <pc:chgData name="Sci Library User" userId="b38e8abe-debd-4b7b-a571-441ea48c3b71" providerId="ADAL" clId="{FDD29B73-5BFB-4A0F-93A4-BACC76973A94}" dt="2020-05-22T12:44:22.905" v="243" actId="1076"/>
        <pc:sldMkLst>
          <pc:docMk/>
          <pc:sldMk cId="1491773194" sldId="318"/>
        </pc:sldMkLst>
        <pc:spChg chg="mod">
          <ac:chgData name="Sci Library User" userId="b38e8abe-debd-4b7b-a571-441ea48c3b71" providerId="ADAL" clId="{FDD29B73-5BFB-4A0F-93A4-BACC76973A94}" dt="2020-05-22T12:44:22.905" v="243" actId="1076"/>
          <ac:spMkLst>
            <pc:docMk/>
            <pc:sldMk cId="1491773194" sldId="318"/>
            <ac:spMk id="2" creationId="{D91C2F2C-40B8-4BC2-8AC3-ECDA82C2B22E}"/>
          </ac:spMkLst>
        </pc:spChg>
        <pc:spChg chg="del">
          <ac:chgData name="Sci Library User" userId="b38e8abe-debd-4b7b-a571-441ea48c3b71" providerId="ADAL" clId="{FDD29B73-5BFB-4A0F-93A4-BACC76973A94}" dt="2020-05-09T12:52:14.194" v="83" actId="478"/>
          <ac:spMkLst>
            <pc:docMk/>
            <pc:sldMk cId="1491773194" sldId="318"/>
            <ac:spMk id="35845" creationId="{E577B48B-FDD5-4424-95C2-C07E7CAFE2EE}"/>
          </ac:spMkLst>
        </pc:spChg>
      </pc:sldChg>
      <pc:sldChg chg="del">
        <pc:chgData name="Sci Library User" userId="b38e8abe-debd-4b7b-a571-441ea48c3b71" providerId="ADAL" clId="{FDD29B73-5BFB-4A0F-93A4-BACC76973A94}" dt="2020-05-09T13:02:12.046" v="111" actId="47"/>
        <pc:sldMkLst>
          <pc:docMk/>
          <pc:sldMk cId="0" sldId="321"/>
        </pc:sldMkLst>
      </pc:sldChg>
      <pc:sldChg chg="modSp del mod ord">
        <pc:chgData name="Sci Library User" userId="b38e8abe-debd-4b7b-a571-441ea48c3b71" providerId="ADAL" clId="{FDD29B73-5BFB-4A0F-93A4-BACC76973A94}" dt="2020-05-09T13:13:03.039" v="221" actId="47"/>
        <pc:sldMkLst>
          <pc:docMk/>
          <pc:sldMk cId="0" sldId="322"/>
        </pc:sldMkLst>
        <pc:spChg chg="mod">
          <ac:chgData name="Sci Library User" userId="b38e8abe-debd-4b7b-a571-441ea48c3b71" providerId="ADAL" clId="{FDD29B73-5BFB-4A0F-93A4-BACC76973A94}" dt="2020-05-09T13:02:55.985" v="123" actId="114"/>
          <ac:spMkLst>
            <pc:docMk/>
            <pc:sldMk cId="0" sldId="322"/>
            <ac:spMk id="19459" creationId="{9D6CD14C-8101-44A7-AD1B-365AF8518DB0}"/>
          </ac:spMkLst>
        </pc:spChg>
        <pc:picChg chg="mod">
          <ac:chgData name="Sci Library User" userId="b38e8abe-debd-4b7b-a571-441ea48c3b71" providerId="ADAL" clId="{FDD29B73-5BFB-4A0F-93A4-BACC76973A94}" dt="2020-05-09T13:02:50.066" v="120" actId="167"/>
          <ac:picMkLst>
            <pc:docMk/>
            <pc:sldMk cId="0" sldId="322"/>
            <ac:picMk id="19460" creationId="{6BCE033A-F105-45D5-820D-96EA66DA1903}"/>
          </ac:picMkLst>
        </pc:picChg>
      </pc:sldChg>
      <pc:sldChg chg="modSp mod">
        <pc:chgData name="Sci Library User" userId="b38e8abe-debd-4b7b-a571-441ea48c3b71" providerId="ADAL" clId="{FDD29B73-5BFB-4A0F-93A4-BACC76973A94}" dt="2020-05-22T12:45:33.232" v="244" actId="1076"/>
        <pc:sldMkLst>
          <pc:docMk/>
          <pc:sldMk cId="0" sldId="323"/>
        </pc:sldMkLst>
        <pc:spChg chg="mod">
          <ac:chgData name="Sci Library User" userId="b38e8abe-debd-4b7b-a571-441ea48c3b71" providerId="ADAL" clId="{FDD29B73-5BFB-4A0F-93A4-BACC76973A94}" dt="2020-05-09T13:03:35.944" v="130" actId="14100"/>
          <ac:spMkLst>
            <pc:docMk/>
            <pc:sldMk cId="0" sldId="323"/>
            <ac:spMk id="20483" creationId="{D0CA6F69-6E0C-43A6-A09D-1A8EFCDABF3B}"/>
          </ac:spMkLst>
        </pc:spChg>
        <pc:picChg chg="mod">
          <ac:chgData name="Sci Library User" userId="b38e8abe-debd-4b7b-a571-441ea48c3b71" providerId="ADAL" clId="{FDD29B73-5BFB-4A0F-93A4-BACC76973A94}" dt="2020-05-22T12:45:33.232" v="244" actId="1076"/>
          <ac:picMkLst>
            <pc:docMk/>
            <pc:sldMk cId="0" sldId="323"/>
            <ac:picMk id="20484" creationId="{64C6E7BA-173F-4E16-8176-6A0DC2E75BDF}"/>
          </ac:picMkLst>
        </pc:picChg>
      </pc:sldChg>
      <pc:sldChg chg="modSp mod">
        <pc:chgData name="Sci Library User" userId="b38e8abe-debd-4b7b-a571-441ea48c3b71" providerId="ADAL" clId="{FDD29B73-5BFB-4A0F-93A4-BACC76973A94}" dt="2020-05-09T13:04:01.976" v="133" actId="114"/>
        <pc:sldMkLst>
          <pc:docMk/>
          <pc:sldMk cId="0" sldId="325"/>
        </pc:sldMkLst>
        <pc:spChg chg="mod">
          <ac:chgData name="Sci Library User" userId="b38e8abe-debd-4b7b-a571-441ea48c3b71" providerId="ADAL" clId="{FDD29B73-5BFB-4A0F-93A4-BACC76973A94}" dt="2020-05-09T13:04:01.976" v="133" actId="114"/>
          <ac:spMkLst>
            <pc:docMk/>
            <pc:sldMk cId="0" sldId="325"/>
            <ac:spMk id="22531" creationId="{55C40932-C3CA-42DB-8B17-98027880CE23}"/>
          </ac:spMkLst>
        </pc:spChg>
      </pc:sldChg>
      <pc:sldChg chg="modSp mod">
        <pc:chgData name="Sci Library User" userId="b38e8abe-debd-4b7b-a571-441ea48c3b71" providerId="ADAL" clId="{FDD29B73-5BFB-4A0F-93A4-BACC76973A94}" dt="2020-05-09T13:06:29.932" v="143" actId="20577"/>
        <pc:sldMkLst>
          <pc:docMk/>
          <pc:sldMk cId="0" sldId="327"/>
        </pc:sldMkLst>
        <pc:spChg chg="mod">
          <ac:chgData name="Sci Library User" userId="b38e8abe-debd-4b7b-a571-441ea48c3b71" providerId="ADAL" clId="{FDD29B73-5BFB-4A0F-93A4-BACC76973A94}" dt="2020-05-09T13:06:29.932" v="143" actId="20577"/>
          <ac:spMkLst>
            <pc:docMk/>
            <pc:sldMk cId="0" sldId="327"/>
            <ac:spMk id="24579" creationId="{9FD73473-2C10-4B1E-9517-1DD37CCE3AC5}"/>
          </ac:spMkLst>
        </pc:spChg>
      </pc:sldChg>
      <pc:sldChg chg="modSp mod">
        <pc:chgData name="Sci Library User" userId="b38e8abe-debd-4b7b-a571-441ea48c3b71" providerId="ADAL" clId="{FDD29B73-5BFB-4A0F-93A4-BACC76973A94}" dt="2020-05-09T13:11:36.201" v="207" actId="20577"/>
        <pc:sldMkLst>
          <pc:docMk/>
          <pc:sldMk cId="0" sldId="329"/>
        </pc:sldMkLst>
        <pc:spChg chg="mod">
          <ac:chgData name="Sci Library User" userId="b38e8abe-debd-4b7b-a571-441ea48c3b71" providerId="ADAL" clId="{FDD29B73-5BFB-4A0F-93A4-BACC76973A94}" dt="2020-05-09T13:11:36.201" v="207" actId="20577"/>
          <ac:spMkLst>
            <pc:docMk/>
            <pc:sldMk cId="0" sldId="329"/>
            <ac:spMk id="26627" creationId="{10822EEB-5999-40D4-8F4B-CBF8309B2954}"/>
          </ac:spMkLst>
        </pc:spChg>
      </pc:sldChg>
      <pc:sldChg chg="modSp mod">
        <pc:chgData name="Sci Library User" userId="b38e8abe-debd-4b7b-a571-441ea48c3b71" providerId="ADAL" clId="{FDD29B73-5BFB-4A0F-93A4-BACC76973A94}" dt="2020-05-09T13:00:54.903" v="105" actId="113"/>
        <pc:sldMkLst>
          <pc:docMk/>
          <pc:sldMk cId="0" sldId="338"/>
        </pc:sldMkLst>
        <pc:spChg chg="mod">
          <ac:chgData name="Sci Library User" userId="b38e8abe-debd-4b7b-a571-441ea48c3b71" providerId="ADAL" clId="{FDD29B73-5BFB-4A0F-93A4-BACC76973A94}" dt="2020-05-09T13:00:54.903" v="105" actId="113"/>
          <ac:spMkLst>
            <pc:docMk/>
            <pc:sldMk cId="0" sldId="338"/>
            <ac:spMk id="513027" creationId="{6629DB3E-591C-4971-B9F8-0C08780795CE}"/>
          </ac:spMkLst>
        </pc:spChg>
      </pc:sldChg>
      <pc:sldChg chg="modSp mod">
        <pc:chgData name="Sci Library User" userId="b38e8abe-debd-4b7b-a571-441ea48c3b71" providerId="ADAL" clId="{FDD29B73-5BFB-4A0F-93A4-BACC76973A94}" dt="2020-05-09T13:01:28.643" v="108" actId="20577"/>
        <pc:sldMkLst>
          <pc:docMk/>
          <pc:sldMk cId="0" sldId="341"/>
        </pc:sldMkLst>
        <pc:spChg chg="mod">
          <ac:chgData name="Sci Library User" userId="b38e8abe-debd-4b7b-a571-441ea48c3b71" providerId="ADAL" clId="{FDD29B73-5BFB-4A0F-93A4-BACC76973A94}" dt="2020-05-09T13:01:28.643" v="108" actId="20577"/>
          <ac:spMkLst>
            <pc:docMk/>
            <pc:sldMk cId="0" sldId="341"/>
            <ac:spMk id="516099" creationId="{D69BE56C-E419-4BAA-A64E-B82315903BFE}"/>
          </ac:spMkLst>
        </pc:spChg>
      </pc:sldChg>
      <pc:sldChg chg="modSp mod ord">
        <pc:chgData name="Sci Library User" userId="b38e8abe-debd-4b7b-a571-441ea48c3b71" providerId="ADAL" clId="{FDD29B73-5BFB-4A0F-93A4-BACC76973A94}" dt="2020-05-09T13:12:27.880" v="213" actId="6549"/>
        <pc:sldMkLst>
          <pc:docMk/>
          <pc:sldMk cId="2522772140" sldId="436"/>
        </pc:sldMkLst>
        <pc:spChg chg="mod">
          <ac:chgData name="Sci Library User" userId="b38e8abe-debd-4b7b-a571-441ea48c3b71" providerId="ADAL" clId="{FDD29B73-5BFB-4A0F-93A4-BACC76973A94}" dt="2020-05-09T13:12:27.880" v="213" actId="6549"/>
          <ac:spMkLst>
            <pc:docMk/>
            <pc:sldMk cId="2522772140" sldId="436"/>
            <ac:spMk id="3" creationId="{57CC980E-668B-43F0-9739-D5A9E2F52C9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17">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18">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20">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0C411D-B8AB-4A87-9941-1EF1FA713654}" type="doc">
      <dgm:prSet loTypeId="urn:microsoft.com/office/officeart/2005/8/layout/radial3" loCatId="relationship" qsTypeId="urn:microsoft.com/office/officeart/2005/8/quickstyle/simple5" qsCatId="simple" csTypeId="urn:microsoft.com/office/officeart/2005/8/colors/accent1_2#17" csCatId="accent1" phldr="1"/>
      <dgm:spPr/>
      <dgm:t>
        <a:bodyPr/>
        <a:lstStyle/>
        <a:p>
          <a:endParaRPr lang="en-US"/>
        </a:p>
      </dgm:t>
    </dgm:pt>
    <dgm:pt modelId="{2D59C47E-CC05-4882-BB34-25D3D643ECB6}">
      <dgm:prSet phldrT="[Text]"/>
      <dgm:spPr>
        <a:solidFill>
          <a:srgbClr val="99FF66"/>
        </a:solidFill>
      </dgm:spPr>
      <dgm:t>
        <a:bodyPr/>
        <a:lstStyle/>
        <a:p>
          <a:r>
            <a:rPr lang="en-US" b="1" dirty="0"/>
            <a:t>Airway OK</a:t>
          </a:r>
        </a:p>
      </dgm:t>
    </dgm:pt>
    <dgm:pt modelId="{05B95CAB-AAE6-423D-947C-FF0D51B6EF6C}" type="parTrans" cxnId="{5C893A7C-9084-47C7-BB39-F5290E09BCD2}">
      <dgm:prSet/>
      <dgm:spPr/>
      <dgm:t>
        <a:bodyPr/>
        <a:lstStyle/>
        <a:p>
          <a:endParaRPr lang="en-US"/>
        </a:p>
      </dgm:t>
    </dgm:pt>
    <dgm:pt modelId="{07E0994C-8664-4F71-8A6A-F5FB4321E91C}" type="sibTrans" cxnId="{5C893A7C-9084-47C7-BB39-F5290E09BCD2}">
      <dgm:prSet/>
      <dgm:spPr/>
      <dgm:t>
        <a:bodyPr/>
        <a:lstStyle/>
        <a:p>
          <a:endParaRPr lang="en-US"/>
        </a:p>
      </dgm:t>
    </dgm:pt>
    <dgm:pt modelId="{1AF05C5B-DDEE-4FB8-B511-BDAE2DD0D8FD}">
      <dgm:prSet phldrT="[Text]"/>
      <dgm:spPr>
        <a:solidFill>
          <a:schemeClr val="accent5">
            <a:lumMod val="20000"/>
            <a:lumOff val="80000"/>
          </a:schemeClr>
        </a:solidFill>
      </dgm:spPr>
      <dgm:t>
        <a:bodyPr/>
        <a:lstStyle/>
        <a:p>
          <a:r>
            <a:rPr lang="en-US" dirty="0" err="1"/>
            <a:t>Tỉnh</a:t>
          </a:r>
          <a:endParaRPr lang="en-US" dirty="0"/>
        </a:p>
      </dgm:t>
    </dgm:pt>
    <dgm:pt modelId="{FC32F437-0E70-4D89-8237-7DCC0A4FD22A}" type="parTrans" cxnId="{A4CA664B-6BF6-4B50-A159-34900BFE9169}">
      <dgm:prSet/>
      <dgm:spPr/>
      <dgm:t>
        <a:bodyPr/>
        <a:lstStyle/>
        <a:p>
          <a:endParaRPr lang="en-US"/>
        </a:p>
      </dgm:t>
    </dgm:pt>
    <dgm:pt modelId="{B30761E3-470B-4B74-A44E-596A279E7FA4}" type="sibTrans" cxnId="{A4CA664B-6BF6-4B50-A159-34900BFE9169}">
      <dgm:prSet/>
      <dgm:spPr/>
      <dgm:t>
        <a:bodyPr/>
        <a:lstStyle/>
        <a:p>
          <a:endParaRPr lang="en-US"/>
        </a:p>
      </dgm:t>
    </dgm:pt>
    <dgm:pt modelId="{E9B9F771-05FA-4C16-8B99-A2E86F4A0B15}">
      <dgm:prSet phldrT="[Text]"/>
      <dgm:spPr>
        <a:solidFill>
          <a:schemeClr val="accent5">
            <a:lumMod val="20000"/>
            <a:lumOff val="80000"/>
          </a:schemeClr>
        </a:solidFill>
      </dgm:spPr>
      <dgm:t>
        <a:bodyPr/>
        <a:lstStyle/>
        <a:p>
          <a:r>
            <a:rPr lang="en-US" dirty="0" err="1"/>
            <a:t>Thở</a:t>
          </a:r>
          <a:r>
            <a:rPr lang="en-US" dirty="0"/>
            <a:t> </a:t>
          </a:r>
          <a:r>
            <a:rPr lang="en-US" dirty="0" err="1"/>
            <a:t>bt</a:t>
          </a:r>
          <a:endParaRPr lang="en-US" dirty="0"/>
        </a:p>
      </dgm:t>
    </dgm:pt>
    <dgm:pt modelId="{FABCED38-1706-4483-802D-21AEF4265F0B}" type="parTrans" cxnId="{740F1EC1-0CCC-4661-B9EF-2F3EDE542565}">
      <dgm:prSet/>
      <dgm:spPr/>
      <dgm:t>
        <a:bodyPr/>
        <a:lstStyle/>
        <a:p>
          <a:endParaRPr lang="en-US"/>
        </a:p>
      </dgm:t>
    </dgm:pt>
    <dgm:pt modelId="{366A5D7F-004B-42CF-AE60-FCB23172B158}" type="sibTrans" cxnId="{740F1EC1-0CCC-4661-B9EF-2F3EDE542565}">
      <dgm:prSet/>
      <dgm:spPr/>
      <dgm:t>
        <a:bodyPr/>
        <a:lstStyle/>
        <a:p>
          <a:endParaRPr lang="en-US"/>
        </a:p>
      </dgm:t>
    </dgm:pt>
    <dgm:pt modelId="{31A8222A-5BD7-4939-B797-8FEE8E8E601E}">
      <dgm:prSet/>
      <dgm:spPr>
        <a:solidFill>
          <a:schemeClr val="accent5">
            <a:lumMod val="20000"/>
            <a:lumOff val="80000"/>
          </a:schemeClr>
        </a:solidFill>
      </dgm:spPr>
      <dgm:t>
        <a:bodyPr/>
        <a:lstStyle/>
        <a:p>
          <a:r>
            <a:rPr lang="en-US"/>
            <a:t>Giọng nói bt</a:t>
          </a:r>
        </a:p>
      </dgm:t>
    </dgm:pt>
    <dgm:pt modelId="{CF1F359A-B12E-4730-A77C-D4F8E03CEB00}" type="parTrans" cxnId="{C4A9CEC3-8454-4C17-AEDB-9987433FF114}">
      <dgm:prSet/>
      <dgm:spPr/>
      <dgm:t>
        <a:bodyPr/>
        <a:lstStyle/>
        <a:p>
          <a:endParaRPr lang="en-US"/>
        </a:p>
      </dgm:t>
    </dgm:pt>
    <dgm:pt modelId="{B550E0BB-4B9E-4E84-8B03-851EB52CC663}" type="sibTrans" cxnId="{C4A9CEC3-8454-4C17-AEDB-9987433FF114}">
      <dgm:prSet/>
      <dgm:spPr/>
      <dgm:t>
        <a:bodyPr/>
        <a:lstStyle/>
        <a:p>
          <a:endParaRPr lang="en-US"/>
        </a:p>
      </dgm:t>
    </dgm:pt>
    <dgm:pt modelId="{BD57AD4A-ED4F-4CF3-9CF8-C8DD07D9BE3B}" type="pres">
      <dgm:prSet presAssocID="{420C411D-B8AB-4A87-9941-1EF1FA713654}" presName="composite" presStyleCnt="0">
        <dgm:presLayoutVars>
          <dgm:chMax val="1"/>
          <dgm:dir/>
          <dgm:resizeHandles val="exact"/>
        </dgm:presLayoutVars>
      </dgm:prSet>
      <dgm:spPr/>
    </dgm:pt>
    <dgm:pt modelId="{260195FE-D3D0-4F13-828A-13F3401D280D}" type="pres">
      <dgm:prSet presAssocID="{420C411D-B8AB-4A87-9941-1EF1FA713654}" presName="radial" presStyleCnt="0">
        <dgm:presLayoutVars>
          <dgm:animLvl val="ctr"/>
        </dgm:presLayoutVars>
      </dgm:prSet>
      <dgm:spPr/>
    </dgm:pt>
    <dgm:pt modelId="{31FE8D3E-BD25-46A6-9509-25220E161B13}" type="pres">
      <dgm:prSet presAssocID="{2D59C47E-CC05-4882-BB34-25D3D643ECB6}" presName="centerShape" presStyleLbl="vennNode1" presStyleIdx="0" presStyleCnt="4" custScaleX="82691" custScaleY="86796"/>
      <dgm:spPr/>
    </dgm:pt>
    <dgm:pt modelId="{140F8F78-F95C-43AB-BC05-2F0D64A76DC9}" type="pres">
      <dgm:prSet presAssocID="{1AF05C5B-DDEE-4FB8-B511-BDAE2DD0D8FD}" presName="node" presStyleLbl="vennNode1" presStyleIdx="1" presStyleCnt="4">
        <dgm:presLayoutVars>
          <dgm:bulletEnabled val="1"/>
        </dgm:presLayoutVars>
      </dgm:prSet>
      <dgm:spPr/>
    </dgm:pt>
    <dgm:pt modelId="{578850C3-2E17-4580-A258-9B4B9C69539F}" type="pres">
      <dgm:prSet presAssocID="{E9B9F771-05FA-4C16-8B99-A2E86F4A0B15}" presName="node" presStyleLbl="vennNode1" presStyleIdx="2" presStyleCnt="4">
        <dgm:presLayoutVars>
          <dgm:bulletEnabled val="1"/>
        </dgm:presLayoutVars>
      </dgm:prSet>
      <dgm:spPr/>
    </dgm:pt>
    <dgm:pt modelId="{F6E4B24A-7774-40C7-BBC5-E1655F22A1AE}" type="pres">
      <dgm:prSet presAssocID="{31A8222A-5BD7-4939-B797-8FEE8E8E601E}" presName="node" presStyleLbl="vennNode1" presStyleIdx="3" presStyleCnt="4">
        <dgm:presLayoutVars>
          <dgm:bulletEnabled val="1"/>
        </dgm:presLayoutVars>
      </dgm:prSet>
      <dgm:spPr/>
    </dgm:pt>
  </dgm:ptLst>
  <dgm:cxnLst>
    <dgm:cxn modelId="{A1140702-CD2C-4F42-84B4-E73A838ED8BE}" type="presOf" srcId="{1AF05C5B-DDEE-4FB8-B511-BDAE2DD0D8FD}" destId="{140F8F78-F95C-43AB-BC05-2F0D64A76DC9}" srcOrd="0" destOrd="0" presId="urn:microsoft.com/office/officeart/2005/8/layout/radial3"/>
    <dgm:cxn modelId="{0D8C956A-A867-4B59-A28B-FCA94BC0BF02}" type="presOf" srcId="{E9B9F771-05FA-4C16-8B99-A2E86F4A0B15}" destId="{578850C3-2E17-4580-A258-9B4B9C69539F}" srcOrd="0" destOrd="0" presId="urn:microsoft.com/office/officeart/2005/8/layout/radial3"/>
    <dgm:cxn modelId="{A4CA664B-6BF6-4B50-A159-34900BFE9169}" srcId="{2D59C47E-CC05-4882-BB34-25D3D643ECB6}" destId="{1AF05C5B-DDEE-4FB8-B511-BDAE2DD0D8FD}" srcOrd="0" destOrd="0" parTransId="{FC32F437-0E70-4D89-8237-7DCC0A4FD22A}" sibTransId="{B30761E3-470B-4B74-A44E-596A279E7FA4}"/>
    <dgm:cxn modelId="{7F91734E-DE0F-4A9E-B695-EB67BD64C4C9}" type="presOf" srcId="{420C411D-B8AB-4A87-9941-1EF1FA713654}" destId="{BD57AD4A-ED4F-4CF3-9CF8-C8DD07D9BE3B}" srcOrd="0" destOrd="0" presId="urn:microsoft.com/office/officeart/2005/8/layout/radial3"/>
    <dgm:cxn modelId="{5C893A7C-9084-47C7-BB39-F5290E09BCD2}" srcId="{420C411D-B8AB-4A87-9941-1EF1FA713654}" destId="{2D59C47E-CC05-4882-BB34-25D3D643ECB6}" srcOrd="0" destOrd="0" parTransId="{05B95CAB-AAE6-423D-947C-FF0D51B6EF6C}" sibTransId="{07E0994C-8664-4F71-8A6A-F5FB4321E91C}"/>
    <dgm:cxn modelId="{A2510D95-DD3C-4F82-B9BA-AA4250281002}" type="presOf" srcId="{2D59C47E-CC05-4882-BB34-25D3D643ECB6}" destId="{31FE8D3E-BD25-46A6-9509-25220E161B13}" srcOrd="0" destOrd="0" presId="urn:microsoft.com/office/officeart/2005/8/layout/radial3"/>
    <dgm:cxn modelId="{4F4297A8-1BCE-43BB-B447-39DD92BF2C9F}" type="presOf" srcId="{31A8222A-5BD7-4939-B797-8FEE8E8E601E}" destId="{F6E4B24A-7774-40C7-BBC5-E1655F22A1AE}" srcOrd="0" destOrd="0" presId="urn:microsoft.com/office/officeart/2005/8/layout/radial3"/>
    <dgm:cxn modelId="{740F1EC1-0CCC-4661-B9EF-2F3EDE542565}" srcId="{2D59C47E-CC05-4882-BB34-25D3D643ECB6}" destId="{E9B9F771-05FA-4C16-8B99-A2E86F4A0B15}" srcOrd="1" destOrd="0" parTransId="{FABCED38-1706-4483-802D-21AEF4265F0B}" sibTransId="{366A5D7F-004B-42CF-AE60-FCB23172B158}"/>
    <dgm:cxn modelId="{C4A9CEC3-8454-4C17-AEDB-9987433FF114}" srcId="{2D59C47E-CC05-4882-BB34-25D3D643ECB6}" destId="{31A8222A-5BD7-4939-B797-8FEE8E8E601E}" srcOrd="2" destOrd="0" parTransId="{CF1F359A-B12E-4730-A77C-D4F8E03CEB00}" sibTransId="{B550E0BB-4B9E-4E84-8B03-851EB52CC663}"/>
    <dgm:cxn modelId="{C41F2153-4558-4361-B428-599CBCED1476}" type="presParOf" srcId="{BD57AD4A-ED4F-4CF3-9CF8-C8DD07D9BE3B}" destId="{260195FE-D3D0-4F13-828A-13F3401D280D}" srcOrd="0" destOrd="0" presId="urn:microsoft.com/office/officeart/2005/8/layout/radial3"/>
    <dgm:cxn modelId="{D2D41894-BF44-4E2B-BBD1-6CBEFFD1CFF4}" type="presParOf" srcId="{260195FE-D3D0-4F13-828A-13F3401D280D}" destId="{31FE8D3E-BD25-46A6-9509-25220E161B13}" srcOrd="0" destOrd="0" presId="urn:microsoft.com/office/officeart/2005/8/layout/radial3"/>
    <dgm:cxn modelId="{B5182EBB-88EC-4FE9-8A3D-311792C37F0B}" type="presParOf" srcId="{260195FE-D3D0-4F13-828A-13F3401D280D}" destId="{140F8F78-F95C-43AB-BC05-2F0D64A76DC9}" srcOrd="1" destOrd="0" presId="urn:microsoft.com/office/officeart/2005/8/layout/radial3"/>
    <dgm:cxn modelId="{D0D779DB-2919-4E47-8F9F-C7ACEC22C779}" type="presParOf" srcId="{260195FE-D3D0-4F13-828A-13F3401D280D}" destId="{578850C3-2E17-4580-A258-9B4B9C69539F}" srcOrd="2" destOrd="0" presId="urn:microsoft.com/office/officeart/2005/8/layout/radial3"/>
    <dgm:cxn modelId="{57749689-1177-4D1D-AC17-DBC442451B99}" type="presParOf" srcId="{260195FE-D3D0-4F13-828A-13F3401D280D}" destId="{F6E4B24A-7774-40C7-BBC5-E1655F22A1AE}" srcOrd="3"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E56AF7-46CA-476F-96FC-E5EDB0C7862F}" type="doc">
      <dgm:prSet loTypeId="urn:microsoft.com/office/officeart/2005/8/layout/hList9" loCatId="list" qsTypeId="urn:microsoft.com/office/officeart/2005/8/quickstyle/simple1#5" qsCatId="simple" csTypeId="urn:microsoft.com/office/officeart/2005/8/colors/accent1_2#18" csCatId="accent1" phldr="1"/>
      <dgm:spPr/>
      <dgm:t>
        <a:bodyPr/>
        <a:lstStyle/>
        <a:p>
          <a:endParaRPr lang="en-US"/>
        </a:p>
      </dgm:t>
    </dgm:pt>
    <dgm:pt modelId="{B3E8F938-0654-4550-B950-A72174F083F4}">
      <dgm:prSet phldrT="[Text]"/>
      <dgm:spPr>
        <a:solidFill>
          <a:srgbClr val="00B050"/>
        </a:solidFill>
        <a:ln>
          <a:noFill/>
        </a:ln>
      </dgm:spPr>
      <dgm:t>
        <a:bodyPr/>
        <a:lstStyle/>
        <a:p>
          <a:r>
            <a:rPr lang="en-US" dirty="0" err="1"/>
            <a:t>Nên</a:t>
          </a:r>
          <a:endParaRPr lang="en-US" dirty="0"/>
        </a:p>
      </dgm:t>
    </dgm:pt>
    <dgm:pt modelId="{8E86248E-8F92-4D53-9FAD-FD6459D0D699}" type="parTrans" cxnId="{467D40F0-719E-4B1E-9530-7A1362503761}">
      <dgm:prSet/>
      <dgm:spPr/>
      <dgm:t>
        <a:bodyPr/>
        <a:lstStyle/>
        <a:p>
          <a:endParaRPr lang="en-US"/>
        </a:p>
      </dgm:t>
    </dgm:pt>
    <dgm:pt modelId="{3DE72583-44C6-4B69-9E4D-D36EEBC402AF}" type="sibTrans" cxnId="{467D40F0-719E-4B1E-9530-7A1362503761}">
      <dgm:prSet/>
      <dgm:spPr/>
      <dgm:t>
        <a:bodyPr/>
        <a:lstStyle/>
        <a:p>
          <a:endParaRPr lang="en-US"/>
        </a:p>
      </dgm:t>
    </dgm:pt>
    <dgm:pt modelId="{3863E53A-7C40-4102-BCAB-C232304C6E1A}">
      <dgm:prSet phldrT="[Text]"/>
      <dgm:spPr>
        <a:solidFill>
          <a:srgbClr val="CCFFCC"/>
        </a:solidFill>
      </dgm:spPr>
      <dgm:t>
        <a:bodyPr/>
        <a:lstStyle/>
        <a:p>
          <a:r>
            <a:rPr lang="en-US" dirty="0" err="1"/>
            <a:t>Đắp</a:t>
          </a:r>
          <a:r>
            <a:rPr lang="en-US" dirty="0"/>
            <a:t> 1 </a:t>
          </a:r>
          <a:r>
            <a:rPr lang="en-US" dirty="0" err="1"/>
            <a:t>gạc</a:t>
          </a:r>
          <a:r>
            <a:rPr lang="en-US" dirty="0"/>
            <a:t> </a:t>
          </a:r>
          <a:r>
            <a:rPr lang="en-US" dirty="0" err="1"/>
            <a:t>và</a:t>
          </a:r>
          <a:r>
            <a:rPr lang="en-US" dirty="0"/>
            <a:t> </a:t>
          </a:r>
          <a:r>
            <a:rPr lang="en-US" dirty="0" err="1"/>
            <a:t>lấy</a:t>
          </a:r>
          <a:r>
            <a:rPr lang="en-US" dirty="0"/>
            <a:t> </a:t>
          </a:r>
          <a:r>
            <a:rPr lang="en-US" dirty="0" err="1"/>
            <a:t>tay</a:t>
          </a:r>
          <a:r>
            <a:rPr lang="en-US" dirty="0"/>
            <a:t> </a:t>
          </a:r>
          <a:r>
            <a:rPr lang="en-US" dirty="0" err="1"/>
            <a:t>đè</a:t>
          </a:r>
          <a:r>
            <a:rPr lang="en-US" dirty="0"/>
            <a:t> </a:t>
          </a:r>
          <a:r>
            <a:rPr lang="en-US" dirty="0" err="1"/>
            <a:t>lên</a:t>
          </a:r>
          <a:endParaRPr lang="en-US" dirty="0"/>
        </a:p>
      </dgm:t>
    </dgm:pt>
    <dgm:pt modelId="{33EDDDFE-4F7D-4F02-AE4F-3D277BBCCE16}" type="parTrans" cxnId="{D7D653FD-1D30-40C0-9473-2C851015753E}">
      <dgm:prSet/>
      <dgm:spPr/>
      <dgm:t>
        <a:bodyPr/>
        <a:lstStyle/>
        <a:p>
          <a:endParaRPr lang="en-US"/>
        </a:p>
      </dgm:t>
    </dgm:pt>
    <dgm:pt modelId="{13B38C84-9652-4C13-BBC2-DBC48E786C72}" type="sibTrans" cxnId="{D7D653FD-1D30-40C0-9473-2C851015753E}">
      <dgm:prSet/>
      <dgm:spPr/>
      <dgm:t>
        <a:bodyPr/>
        <a:lstStyle/>
        <a:p>
          <a:endParaRPr lang="en-US"/>
        </a:p>
      </dgm:t>
    </dgm:pt>
    <dgm:pt modelId="{AB3CCFB5-2F0D-4078-8CAC-50EB2311B73D}">
      <dgm:prSet phldrT="[Text]"/>
      <dgm:spPr>
        <a:solidFill>
          <a:srgbClr val="CCFFCC"/>
        </a:solidFill>
      </dgm:spPr>
      <dgm:t>
        <a:bodyPr/>
        <a:lstStyle/>
        <a:p>
          <a:r>
            <a:rPr lang="en-US" dirty="0" err="1"/>
            <a:t>Hạn</a:t>
          </a:r>
          <a:r>
            <a:rPr lang="en-US" dirty="0"/>
            <a:t> </a:t>
          </a:r>
          <a:r>
            <a:rPr lang="en-US" dirty="0" err="1"/>
            <a:t>chế</a:t>
          </a:r>
          <a:r>
            <a:rPr lang="en-US" dirty="0"/>
            <a:t> </a:t>
          </a:r>
          <a:r>
            <a:rPr lang="en-US" dirty="0" err="1"/>
            <a:t>garrot</a:t>
          </a:r>
          <a:endParaRPr lang="en-US" dirty="0"/>
        </a:p>
      </dgm:t>
    </dgm:pt>
    <dgm:pt modelId="{8E7E77F0-7F64-4E0E-BAE4-B30BC527EB03}" type="parTrans" cxnId="{E60BADE8-3F5D-4304-9DD8-F98648CB78AA}">
      <dgm:prSet/>
      <dgm:spPr/>
      <dgm:t>
        <a:bodyPr/>
        <a:lstStyle/>
        <a:p>
          <a:endParaRPr lang="en-US"/>
        </a:p>
      </dgm:t>
    </dgm:pt>
    <dgm:pt modelId="{7598941F-B7D2-4F54-A84D-308FB83EF10A}" type="sibTrans" cxnId="{E60BADE8-3F5D-4304-9DD8-F98648CB78AA}">
      <dgm:prSet/>
      <dgm:spPr/>
      <dgm:t>
        <a:bodyPr/>
        <a:lstStyle/>
        <a:p>
          <a:endParaRPr lang="en-US"/>
        </a:p>
      </dgm:t>
    </dgm:pt>
    <dgm:pt modelId="{E6F16D00-3C5D-4B1D-984C-021D3C4336AA}">
      <dgm:prSet phldrT="[Text]"/>
      <dgm:spPr>
        <a:solidFill>
          <a:srgbClr val="C00000"/>
        </a:solidFill>
        <a:ln>
          <a:noFill/>
        </a:ln>
      </dgm:spPr>
      <dgm:t>
        <a:bodyPr/>
        <a:lstStyle/>
        <a:p>
          <a:r>
            <a:rPr lang="en-US" dirty="0" err="1"/>
            <a:t>Không</a:t>
          </a:r>
          <a:endParaRPr lang="en-US" dirty="0"/>
        </a:p>
      </dgm:t>
    </dgm:pt>
    <dgm:pt modelId="{2F72D75E-BC25-40AF-8CAB-8DD0E5262EFD}" type="parTrans" cxnId="{D0616724-649C-44AD-BDDC-414B0BDB14C0}">
      <dgm:prSet/>
      <dgm:spPr/>
      <dgm:t>
        <a:bodyPr/>
        <a:lstStyle/>
        <a:p>
          <a:endParaRPr lang="en-US"/>
        </a:p>
      </dgm:t>
    </dgm:pt>
    <dgm:pt modelId="{4BC56B48-DB23-48A7-A469-40B6E54B10FE}" type="sibTrans" cxnId="{D0616724-649C-44AD-BDDC-414B0BDB14C0}">
      <dgm:prSet/>
      <dgm:spPr/>
      <dgm:t>
        <a:bodyPr/>
        <a:lstStyle/>
        <a:p>
          <a:endParaRPr lang="en-US"/>
        </a:p>
      </dgm:t>
    </dgm:pt>
    <dgm:pt modelId="{3153862D-658F-4B4A-9212-09E629761CDA}">
      <dgm:prSet phldrT="[Text]"/>
      <dgm:spPr>
        <a:solidFill>
          <a:srgbClr val="FFCCFF"/>
        </a:solidFill>
      </dgm:spPr>
      <dgm:t>
        <a:bodyPr/>
        <a:lstStyle/>
        <a:p>
          <a:r>
            <a:rPr lang="en-US" dirty="0" err="1"/>
            <a:t>Đắp</a:t>
          </a:r>
          <a:r>
            <a:rPr lang="en-US" dirty="0"/>
            <a:t> </a:t>
          </a:r>
          <a:r>
            <a:rPr lang="en-US" dirty="0" err="1"/>
            <a:t>nhiều</a:t>
          </a:r>
          <a:r>
            <a:rPr lang="en-US" dirty="0"/>
            <a:t> </a:t>
          </a:r>
          <a:r>
            <a:rPr lang="en-US" dirty="0" err="1"/>
            <a:t>gạc</a:t>
          </a:r>
          <a:endParaRPr lang="en-US" dirty="0"/>
        </a:p>
      </dgm:t>
    </dgm:pt>
    <dgm:pt modelId="{4D131523-8AF7-4B33-A607-B6DAB9BC51E0}" type="parTrans" cxnId="{6DA0C32C-5455-4FFE-8F5E-09728E2A4776}">
      <dgm:prSet/>
      <dgm:spPr/>
      <dgm:t>
        <a:bodyPr/>
        <a:lstStyle/>
        <a:p>
          <a:endParaRPr lang="en-US"/>
        </a:p>
      </dgm:t>
    </dgm:pt>
    <dgm:pt modelId="{DA2FBCEF-DFDF-483E-8218-EBE19E9305B1}" type="sibTrans" cxnId="{6DA0C32C-5455-4FFE-8F5E-09728E2A4776}">
      <dgm:prSet/>
      <dgm:spPr/>
      <dgm:t>
        <a:bodyPr/>
        <a:lstStyle/>
        <a:p>
          <a:endParaRPr lang="en-US"/>
        </a:p>
      </dgm:t>
    </dgm:pt>
    <dgm:pt modelId="{C11F939E-3F20-4D4B-8FBA-88FE579806F9}">
      <dgm:prSet phldrT="[Text]"/>
      <dgm:spPr>
        <a:solidFill>
          <a:srgbClr val="FFCCFF"/>
        </a:solidFill>
      </dgm:spPr>
      <dgm:t>
        <a:bodyPr/>
        <a:lstStyle/>
        <a:p>
          <a:r>
            <a:rPr lang="en-US" dirty="0" err="1"/>
            <a:t>Kẹp</a:t>
          </a:r>
          <a:r>
            <a:rPr lang="en-US" dirty="0"/>
            <a:t> </a:t>
          </a:r>
          <a:r>
            <a:rPr lang="en-US" dirty="0" err="1"/>
            <a:t>mù</a:t>
          </a:r>
          <a:r>
            <a:rPr lang="en-US" dirty="0"/>
            <a:t> </a:t>
          </a:r>
        </a:p>
      </dgm:t>
    </dgm:pt>
    <dgm:pt modelId="{A154B552-722E-463E-8033-09B048DBFF30}" type="parTrans" cxnId="{9809139D-7EE1-4230-9050-9CF2A27484DC}">
      <dgm:prSet/>
      <dgm:spPr/>
      <dgm:t>
        <a:bodyPr/>
        <a:lstStyle/>
        <a:p>
          <a:endParaRPr lang="en-US"/>
        </a:p>
      </dgm:t>
    </dgm:pt>
    <dgm:pt modelId="{2CF501A2-AF31-4260-8E10-A3EDFEFEBCBA}" type="sibTrans" cxnId="{9809139D-7EE1-4230-9050-9CF2A27484DC}">
      <dgm:prSet/>
      <dgm:spPr/>
      <dgm:t>
        <a:bodyPr/>
        <a:lstStyle/>
        <a:p>
          <a:endParaRPr lang="en-US"/>
        </a:p>
      </dgm:t>
    </dgm:pt>
    <dgm:pt modelId="{C77D716F-6D54-4A53-8789-EDD31864E78E}" type="pres">
      <dgm:prSet presAssocID="{FEE56AF7-46CA-476F-96FC-E5EDB0C7862F}" presName="list" presStyleCnt="0">
        <dgm:presLayoutVars>
          <dgm:dir/>
          <dgm:animLvl val="lvl"/>
        </dgm:presLayoutVars>
      </dgm:prSet>
      <dgm:spPr/>
    </dgm:pt>
    <dgm:pt modelId="{DB58EE1D-CD37-41E8-9258-2AA6D5689DAB}" type="pres">
      <dgm:prSet presAssocID="{B3E8F938-0654-4550-B950-A72174F083F4}" presName="posSpace" presStyleCnt="0"/>
      <dgm:spPr/>
    </dgm:pt>
    <dgm:pt modelId="{D3E3A256-F83A-4A1E-8B34-B2D54174FC20}" type="pres">
      <dgm:prSet presAssocID="{B3E8F938-0654-4550-B950-A72174F083F4}" presName="vertFlow" presStyleCnt="0"/>
      <dgm:spPr/>
    </dgm:pt>
    <dgm:pt modelId="{8980CFB0-CA2F-4ED3-8003-B6665B6D8ED2}" type="pres">
      <dgm:prSet presAssocID="{B3E8F938-0654-4550-B950-A72174F083F4}" presName="topSpace" presStyleCnt="0"/>
      <dgm:spPr/>
    </dgm:pt>
    <dgm:pt modelId="{C224AA57-F7E8-4122-A14A-467C51EAF2B4}" type="pres">
      <dgm:prSet presAssocID="{B3E8F938-0654-4550-B950-A72174F083F4}" presName="firstComp" presStyleCnt="0"/>
      <dgm:spPr/>
    </dgm:pt>
    <dgm:pt modelId="{91866F2C-B6E6-43DD-A524-4A97D8BCA74F}" type="pres">
      <dgm:prSet presAssocID="{B3E8F938-0654-4550-B950-A72174F083F4}" presName="firstChild" presStyleLbl="bgAccFollowNode1" presStyleIdx="0" presStyleCnt="4"/>
      <dgm:spPr/>
    </dgm:pt>
    <dgm:pt modelId="{F78D6849-D511-4A2B-891B-2200F1FE0AF6}" type="pres">
      <dgm:prSet presAssocID="{B3E8F938-0654-4550-B950-A72174F083F4}" presName="firstChildTx" presStyleLbl="bgAccFollowNode1" presStyleIdx="0" presStyleCnt="4">
        <dgm:presLayoutVars>
          <dgm:bulletEnabled val="1"/>
        </dgm:presLayoutVars>
      </dgm:prSet>
      <dgm:spPr/>
    </dgm:pt>
    <dgm:pt modelId="{F46708CA-C760-469E-A2A0-BE9D05D4CDE6}" type="pres">
      <dgm:prSet presAssocID="{AB3CCFB5-2F0D-4078-8CAC-50EB2311B73D}" presName="comp" presStyleCnt="0"/>
      <dgm:spPr/>
    </dgm:pt>
    <dgm:pt modelId="{B39AF59B-3E54-4BB5-8F8E-AC43C89FBD31}" type="pres">
      <dgm:prSet presAssocID="{AB3CCFB5-2F0D-4078-8CAC-50EB2311B73D}" presName="child" presStyleLbl="bgAccFollowNode1" presStyleIdx="1" presStyleCnt="4"/>
      <dgm:spPr/>
    </dgm:pt>
    <dgm:pt modelId="{7D5423B3-A92F-4BD8-B83B-BFF3DDCC7A5C}" type="pres">
      <dgm:prSet presAssocID="{AB3CCFB5-2F0D-4078-8CAC-50EB2311B73D}" presName="childTx" presStyleLbl="bgAccFollowNode1" presStyleIdx="1" presStyleCnt="4">
        <dgm:presLayoutVars>
          <dgm:bulletEnabled val="1"/>
        </dgm:presLayoutVars>
      </dgm:prSet>
      <dgm:spPr/>
    </dgm:pt>
    <dgm:pt modelId="{70B210F0-2CCF-4FAA-9B34-17227D1131E0}" type="pres">
      <dgm:prSet presAssocID="{B3E8F938-0654-4550-B950-A72174F083F4}" presName="negSpace" presStyleCnt="0"/>
      <dgm:spPr/>
    </dgm:pt>
    <dgm:pt modelId="{82140A4D-BEF0-4AF0-9F13-55209252F6B9}" type="pres">
      <dgm:prSet presAssocID="{B3E8F938-0654-4550-B950-A72174F083F4}" presName="circle" presStyleLbl="node1" presStyleIdx="0" presStyleCnt="2"/>
      <dgm:spPr/>
    </dgm:pt>
    <dgm:pt modelId="{D7E08DFD-0AD6-4BAE-8A1D-4F1387563273}" type="pres">
      <dgm:prSet presAssocID="{3DE72583-44C6-4B69-9E4D-D36EEBC402AF}" presName="transSpace" presStyleCnt="0"/>
      <dgm:spPr/>
    </dgm:pt>
    <dgm:pt modelId="{6287D84C-190A-4F8C-9CDF-AE5D19A42C0F}" type="pres">
      <dgm:prSet presAssocID="{E6F16D00-3C5D-4B1D-984C-021D3C4336AA}" presName="posSpace" presStyleCnt="0"/>
      <dgm:spPr/>
    </dgm:pt>
    <dgm:pt modelId="{258D80D6-A85B-4B21-90FE-2F5C261A881C}" type="pres">
      <dgm:prSet presAssocID="{E6F16D00-3C5D-4B1D-984C-021D3C4336AA}" presName="vertFlow" presStyleCnt="0"/>
      <dgm:spPr/>
    </dgm:pt>
    <dgm:pt modelId="{8147C71D-B9E3-49D9-8A93-B0D20F4FDDFF}" type="pres">
      <dgm:prSet presAssocID="{E6F16D00-3C5D-4B1D-984C-021D3C4336AA}" presName="topSpace" presStyleCnt="0"/>
      <dgm:spPr/>
    </dgm:pt>
    <dgm:pt modelId="{10BC824C-A6E7-446E-861E-135174EBEC3E}" type="pres">
      <dgm:prSet presAssocID="{E6F16D00-3C5D-4B1D-984C-021D3C4336AA}" presName="firstComp" presStyleCnt="0"/>
      <dgm:spPr/>
    </dgm:pt>
    <dgm:pt modelId="{CF9D6125-BA43-4E06-A3C7-D9CF24F9D468}" type="pres">
      <dgm:prSet presAssocID="{E6F16D00-3C5D-4B1D-984C-021D3C4336AA}" presName="firstChild" presStyleLbl="bgAccFollowNode1" presStyleIdx="2" presStyleCnt="4"/>
      <dgm:spPr/>
    </dgm:pt>
    <dgm:pt modelId="{7710E720-BCDE-4131-8E09-44615314680E}" type="pres">
      <dgm:prSet presAssocID="{E6F16D00-3C5D-4B1D-984C-021D3C4336AA}" presName="firstChildTx" presStyleLbl="bgAccFollowNode1" presStyleIdx="2" presStyleCnt="4">
        <dgm:presLayoutVars>
          <dgm:bulletEnabled val="1"/>
        </dgm:presLayoutVars>
      </dgm:prSet>
      <dgm:spPr/>
    </dgm:pt>
    <dgm:pt modelId="{E8E0A295-5C18-4362-8AC1-970C38D8C34A}" type="pres">
      <dgm:prSet presAssocID="{C11F939E-3F20-4D4B-8FBA-88FE579806F9}" presName="comp" presStyleCnt="0"/>
      <dgm:spPr/>
    </dgm:pt>
    <dgm:pt modelId="{5246DF8F-DDE7-453C-8267-B503E498D487}" type="pres">
      <dgm:prSet presAssocID="{C11F939E-3F20-4D4B-8FBA-88FE579806F9}" presName="child" presStyleLbl="bgAccFollowNode1" presStyleIdx="3" presStyleCnt="4" custLinFactNeighborX="2799"/>
      <dgm:spPr/>
    </dgm:pt>
    <dgm:pt modelId="{B43FD524-33CE-41EE-95D4-31AE053ABEA0}" type="pres">
      <dgm:prSet presAssocID="{C11F939E-3F20-4D4B-8FBA-88FE579806F9}" presName="childTx" presStyleLbl="bgAccFollowNode1" presStyleIdx="3" presStyleCnt="4">
        <dgm:presLayoutVars>
          <dgm:bulletEnabled val="1"/>
        </dgm:presLayoutVars>
      </dgm:prSet>
      <dgm:spPr/>
    </dgm:pt>
    <dgm:pt modelId="{D4A3F7A5-AB05-4CA6-9551-D4B72060041A}" type="pres">
      <dgm:prSet presAssocID="{E6F16D00-3C5D-4B1D-984C-021D3C4336AA}" presName="negSpace" presStyleCnt="0"/>
      <dgm:spPr/>
    </dgm:pt>
    <dgm:pt modelId="{27E285E6-FF9E-4056-B8F2-E235224F2637}" type="pres">
      <dgm:prSet presAssocID="{E6F16D00-3C5D-4B1D-984C-021D3C4336AA}" presName="circle" presStyleLbl="node1" presStyleIdx="1" presStyleCnt="2"/>
      <dgm:spPr/>
    </dgm:pt>
  </dgm:ptLst>
  <dgm:cxnLst>
    <dgm:cxn modelId="{880B8D21-E1A1-4F25-9E86-79E66FF20072}" type="presOf" srcId="{C11F939E-3F20-4D4B-8FBA-88FE579806F9}" destId="{5246DF8F-DDE7-453C-8267-B503E498D487}" srcOrd="0" destOrd="0" presId="urn:microsoft.com/office/officeart/2005/8/layout/hList9"/>
    <dgm:cxn modelId="{D0616724-649C-44AD-BDDC-414B0BDB14C0}" srcId="{FEE56AF7-46CA-476F-96FC-E5EDB0C7862F}" destId="{E6F16D00-3C5D-4B1D-984C-021D3C4336AA}" srcOrd="1" destOrd="0" parTransId="{2F72D75E-BC25-40AF-8CAB-8DD0E5262EFD}" sibTransId="{4BC56B48-DB23-48A7-A469-40B6E54B10FE}"/>
    <dgm:cxn modelId="{6DA0C32C-5455-4FFE-8F5E-09728E2A4776}" srcId="{E6F16D00-3C5D-4B1D-984C-021D3C4336AA}" destId="{3153862D-658F-4B4A-9212-09E629761CDA}" srcOrd="0" destOrd="0" parTransId="{4D131523-8AF7-4B33-A607-B6DAB9BC51E0}" sibTransId="{DA2FBCEF-DFDF-483E-8218-EBE19E9305B1}"/>
    <dgm:cxn modelId="{AD5DCF3B-0EB9-49A3-AE82-B7F825F99C9E}" type="presOf" srcId="{C11F939E-3F20-4D4B-8FBA-88FE579806F9}" destId="{B43FD524-33CE-41EE-95D4-31AE053ABEA0}" srcOrd="1" destOrd="0" presId="urn:microsoft.com/office/officeart/2005/8/layout/hList9"/>
    <dgm:cxn modelId="{887C3465-B895-436B-8049-8FB502A85CCB}" type="presOf" srcId="{E6F16D00-3C5D-4B1D-984C-021D3C4336AA}" destId="{27E285E6-FF9E-4056-B8F2-E235224F2637}" srcOrd="0" destOrd="0" presId="urn:microsoft.com/office/officeart/2005/8/layout/hList9"/>
    <dgm:cxn modelId="{3CEDBD6B-60BB-49BD-B61C-10F0BACEA144}" type="presOf" srcId="{3863E53A-7C40-4102-BCAB-C232304C6E1A}" destId="{91866F2C-B6E6-43DD-A524-4A97D8BCA74F}" srcOrd="0" destOrd="0" presId="urn:microsoft.com/office/officeart/2005/8/layout/hList9"/>
    <dgm:cxn modelId="{BBB3EC55-F17B-4960-8182-C3107C9640B9}" type="presOf" srcId="{AB3CCFB5-2F0D-4078-8CAC-50EB2311B73D}" destId="{7D5423B3-A92F-4BD8-B83B-BFF3DDCC7A5C}" srcOrd="1" destOrd="0" presId="urn:microsoft.com/office/officeart/2005/8/layout/hList9"/>
    <dgm:cxn modelId="{E6D0D35A-5E03-43E7-9E8D-94A92013528C}" type="presOf" srcId="{3863E53A-7C40-4102-BCAB-C232304C6E1A}" destId="{F78D6849-D511-4A2B-891B-2200F1FE0AF6}" srcOrd="1" destOrd="0" presId="urn:microsoft.com/office/officeart/2005/8/layout/hList9"/>
    <dgm:cxn modelId="{68E6D58D-2A36-4553-9164-4A1844EBA02B}" type="presOf" srcId="{3153862D-658F-4B4A-9212-09E629761CDA}" destId="{7710E720-BCDE-4131-8E09-44615314680E}" srcOrd="1" destOrd="0" presId="urn:microsoft.com/office/officeart/2005/8/layout/hList9"/>
    <dgm:cxn modelId="{9809139D-7EE1-4230-9050-9CF2A27484DC}" srcId="{E6F16D00-3C5D-4B1D-984C-021D3C4336AA}" destId="{C11F939E-3F20-4D4B-8FBA-88FE579806F9}" srcOrd="1" destOrd="0" parTransId="{A154B552-722E-463E-8033-09B048DBFF30}" sibTransId="{2CF501A2-AF31-4260-8E10-A3EDFEFEBCBA}"/>
    <dgm:cxn modelId="{460664A9-7C69-4611-BBCF-DA0017F2F31F}" type="presOf" srcId="{B3E8F938-0654-4550-B950-A72174F083F4}" destId="{82140A4D-BEF0-4AF0-9F13-55209252F6B9}" srcOrd="0" destOrd="0" presId="urn:microsoft.com/office/officeart/2005/8/layout/hList9"/>
    <dgm:cxn modelId="{ECD661CB-9B8B-4626-ADC8-1F64722A3CE7}" type="presOf" srcId="{AB3CCFB5-2F0D-4078-8CAC-50EB2311B73D}" destId="{B39AF59B-3E54-4BB5-8F8E-AC43C89FBD31}" srcOrd="0" destOrd="0" presId="urn:microsoft.com/office/officeart/2005/8/layout/hList9"/>
    <dgm:cxn modelId="{5E24DAD3-323D-467B-8534-6F531D0BEDAE}" type="presOf" srcId="{3153862D-658F-4B4A-9212-09E629761CDA}" destId="{CF9D6125-BA43-4E06-A3C7-D9CF24F9D468}" srcOrd="0" destOrd="0" presId="urn:microsoft.com/office/officeart/2005/8/layout/hList9"/>
    <dgm:cxn modelId="{E60BADE8-3F5D-4304-9DD8-F98648CB78AA}" srcId="{B3E8F938-0654-4550-B950-A72174F083F4}" destId="{AB3CCFB5-2F0D-4078-8CAC-50EB2311B73D}" srcOrd="1" destOrd="0" parTransId="{8E7E77F0-7F64-4E0E-BAE4-B30BC527EB03}" sibTransId="{7598941F-B7D2-4F54-A84D-308FB83EF10A}"/>
    <dgm:cxn modelId="{467D40F0-719E-4B1E-9530-7A1362503761}" srcId="{FEE56AF7-46CA-476F-96FC-E5EDB0C7862F}" destId="{B3E8F938-0654-4550-B950-A72174F083F4}" srcOrd="0" destOrd="0" parTransId="{8E86248E-8F92-4D53-9FAD-FD6459D0D699}" sibTransId="{3DE72583-44C6-4B69-9E4D-D36EEBC402AF}"/>
    <dgm:cxn modelId="{D7D653FD-1D30-40C0-9473-2C851015753E}" srcId="{B3E8F938-0654-4550-B950-A72174F083F4}" destId="{3863E53A-7C40-4102-BCAB-C232304C6E1A}" srcOrd="0" destOrd="0" parTransId="{33EDDDFE-4F7D-4F02-AE4F-3D277BBCCE16}" sibTransId="{13B38C84-9652-4C13-BBC2-DBC48E786C72}"/>
    <dgm:cxn modelId="{D0B084FD-5A8C-43D9-8531-D20D01B2C61E}" type="presOf" srcId="{FEE56AF7-46CA-476F-96FC-E5EDB0C7862F}" destId="{C77D716F-6D54-4A53-8789-EDD31864E78E}" srcOrd="0" destOrd="0" presId="urn:microsoft.com/office/officeart/2005/8/layout/hList9"/>
    <dgm:cxn modelId="{4ABDFB7E-1441-450E-AD3C-1256AAFA38A3}" type="presParOf" srcId="{C77D716F-6D54-4A53-8789-EDD31864E78E}" destId="{DB58EE1D-CD37-41E8-9258-2AA6D5689DAB}" srcOrd="0" destOrd="0" presId="urn:microsoft.com/office/officeart/2005/8/layout/hList9"/>
    <dgm:cxn modelId="{01E9E723-AA8E-4F91-BF8C-3ED5A6202D5A}" type="presParOf" srcId="{C77D716F-6D54-4A53-8789-EDD31864E78E}" destId="{D3E3A256-F83A-4A1E-8B34-B2D54174FC20}" srcOrd="1" destOrd="0" presId="urn:microsoft.com/office/officeart/2005/8/layout/hList9"/>
    <dgm:cxn modelId="{2F29655E-42D4-477D-9015-EAAE95072AEC}" type="presParOf" srcId="{D3E3A256-F83A-4A1E-8B34-B2D54174FC20}" destId="{8980CFB0-CA2F-4ED3-8003-B6665B6D8ED2}" srcOrd="0" destOrd="0" presId="urn:microsoft.com/office/officeart/2005/8/layout/hList9"/>
    <dgm:cxn modelId="{D20FFF71-1787-4FEE-8B79-1BA2838E7CC1}" type="presParOf" srcId="{D3E3A256-F83A-4A1E-8B34-B2D54174FC20}" destId="{C224AA57-F7E8-4122-A14A-467C51EAF2B4}" srcOrd="1" destOrd="0" presId="urn:microsoft.com/office/officeart/2005/8/layout/hList9"/>
    <dgm:cxn modelId="{10D86AED-4C85-49C2-805D-E05FCB0F1B6F}" type="presParOf" srcId="{C224AA57-F7E8-4122-A14A-467C51EAF2B4}" destId="{91866F2C-B6E6-43DD-A524-4A97D8BCA74F}" srcOrd="0" destOrd="0" presId="urn:microsoft.com/office/officeart/2005/8/layout/hList9"/>
    <dgm:cxn modelId="{FE716228-464A-49DF-B707-99EC62EFBEB5}" type="presParOf" srcId="{C224AA57-F7E8-4122-A14A-467C51EAF2B4}" destId="{F78D6849-D511-4A2B-891B-2200F1FE0AF6}" srcOrd="1" destOrd="0" presId="urn:microsoft.com/office/officeart/2005/8/layout/hList9"/>
    <dgm:cxn modelId="{A68B1EAA-9682-4960-A24D-50926CB6451B}" type="presParOf" srcId="{D3E3A256-F83A-4A1E-8B34-B2D54174FC20}" destId="{F46708CA-C760-469E-A2A0-BE9D05D4CDE6}" srcOrd="2" destOrd="0" presId="urn:microsoft.com/office/officeart/2005/8/layout/hList9"/>
    <dgm:cxn modelId="{F37BC5AE-633B-49D8-9BFA-1DDC03D9F87B}" type="presParOf" srcId="{F46708CA-C760-469E-A2A0-BE9D05D4CDE6}" destId="{B39AF59B-3E54-4BB5-8F8E-AC43C89FBD31}" srcOrd="0" destOrd="0" presId="urn:microsoft.com/office/officeart/2005/8/layout/hList9"/>
    <dgm:cxn modelId="{7D30AC25-40EC-4C1E-909D-5347C1482762}" type="presParOf" srcId="{F46708CA-C760-469E-A2A0-BE9D05D4CDE6}" destId="{7D5423B3-A92F-4BD8-B83B-BFF3DDCC7A5C}" srcOrd="1" destOrd="0" presId="urn:microsoft.com/office/officeart/2005/8/layout/hList9"/>
    <dgm:cxn modelId="{DE4EFD8B-B548-4BDD-BA98-35CFA5BD1341}" type="presParOf" srcId="{C77D716F-6D54-4A53-8789-EDD31864E78E}" destId="{70B210F0-2CCF-4FAA-9B34-17227D1131E0}" srcOrd="2" destOrd="0" presId="urn:microsoft.com/office/officeart/2005/8/layout/hList9"/>
    <dgm:cxn modelId="{9CFA8387-7075-4389-9473-D49603BBD508}" type="presParOf" srcId="{C77D716F-6D54-4A53-8789-EDD31864E78E}" destId="{82140A4D-BEF0-4AF0-9F13-55209252F6B9}" srcOrd="3" destOrd="0" presId="urn:microsoft.com/office/officeart/2005/8/layout/hList9"/>
    <dgm:cxn modelId="{898B2112-A850-45BD-9F96-D2A828D589A7}" type="presParOf" srcId="{C77D716F-6D54-4A53-8789-EDD31864E78E}" destId="{D7E08DFD-0AD6-4BAE-8A1D-4F1387563273}" srcOrd="4" destOrd="0" presId="urn:microsoft.com/office/officeart/2005/8/layout/hList9"/>
    <dgm:cxn modelId="{E04FC53F-B373-4F73-BCA7-68508AEE456A}" type="presParOf" srcId="{C77D716F-6D54-4A53-8789-EDD31864E78E}" destId="{6287D84C-190A-4F8C-9CDF-AE5D19A42C0F}" srcOrd="5" destOrd="0" presId="urn:microsoft.com/office/officeart/2005/8/layout/hList9"/>
    <dgm:cxn modelId="{F94B4DE9-BC1D-4AF8-81EE-05CB0A5E0120}" type="presParOf" srcId="{C77D716F-6D54-4A53-8789-EDD31864E78E}" destId="{258D80D6-A85B-4B21-90FE-2F5C261A881C}" srcOrd="6" destOrd="0" presId="urn:microsoft.com/office/officeart/2005/8/layout/hList9"/>
    <dgm:cxn modelId="{F3846143-2F5D-4AA4-B5F6-CF48EB106E6A}" type="presParOf" srcId="{258D80D6-A85B-4B21-90FE-2F5C261A881C}" destId="{8147C71D-B9E3-49D9-8A93-B0D20F4FDDFF}" srcOrd="0" destOrd="0" presId="urn:microsoft.com/office/officeart/2005/8/layout/hList9"/>
    <dgm:cxn modelId="{5323E46E-2EB5-423A-B3CC-F5DE3A058BE6}" type="presParOf" srcId="{258D80D6-A85B-4B21-90FE-2F5C261A881C}" destId="{10BC824C-A6E7-446E-861E-135174EBEC3E}" srcOrd="1" destOrd="0" presId="urn:microsoft.com/office/officeart/2005/8/layout/hList9"/>
    <dgm:cxn modelId="{72B8F1C3-E930-4B2D-9B90-983BDF1FF664}" type="presParOf" srcId="{10BC824C-A6E7-446E-861E-135174EBEC3E}" destId="{CF9D6125-BA43-4E06-A3C7-D9CF24F9D468}" srcOrd="0" destOrd="0" presId="urn:microsoft.com/office/officeart/2005/8/layout/hList9"/>
    <dgm:cxn modelId="{6DC615DC-A09F-429C-ADEE-EEDC52CDAE57}" type="presParOf" srcId="{10BC824C-A6E7-446E-861E-135174EBEC3E}" destId="{7710E720-BCDE-4131-8E09-44615314680E}" srcOrd="1" destOrd="0" presId="urn:microsoft.com/office/officeart/2005/8/layout/hList9"/>
    <dgm:cxn modelId="{2B73FBE1-863A-452A-82B7-8BF0F4366AE5}" type="presParOf" srcId="{258D80D6-A85B-4B21-90FE-2F5C261A881C}" destId="{E8E0A295-5C18-4362-8AC1-970C38D8C34A}" srcOrd="2" destOrd="0" presId="urn:microsoft.com/office/officeart/2005/8/layout/hList9"/>
    <dgm:cxn modelId="{B143D203-064E-4328-A455-1C5DC2A74BB8}" type="presParOf" srcId="{E8E0A295-5C18-4362-8AC1-970C38D8C34A}" destId="{5246DF8F-DDE7-453C-8267-B503E498D487}" srcOrd="0" destOrd="0" presId="urn:microsoft.com/office/officeart/2005/8/layout/hList9"/>
    <dgm:cxn modelId="{C2DFC5F3-D4EC-4DCA-87E5-1224C928FE81}" type="presParOf" srcId="{E8E0A295-5C18-4362-8AC1-970C38D8C34A}" destId="{B43FD524-33CE-41EE-95D4-31AE053ABEA0}" srcOrd="1" destOrd="0" presId="urn:microsoft.com/office/officeart/2005/8/layout/hList9"/>
    <dgm:cxn modelId="{76EBD5F3-48C2-49ED-AF11-F287186FE7E1}" type="presParOf" srcId="{C77D716F-6D54-4A53-8789-EDD31864E78E}" destId="{D4A3F7A5-AB05-4CA6-9551-D4B72060041A}" srcOrd="7" destOrd="0" presId="urn:microsoft.com/office/officeart/2005/8/layout/hList9"/>
    <dgm:cxn modelId="{49C81DD0-7412-4B3D-989A-CA8D0D604256}" type="presParOf" srcId="{C77D716F-6D54-4A53-8789-EDD31864E78E}" destId="{27E285E6-FF9E-4056-B8F2-E235224F2637}" srcOrd="8"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E307E60-55D5-4E2E-9772-6FCAE4D49233}" type="doc">
      <dgm:prSet loTypeId="urn:microsoft.com/office/officeart/2005/8/layout/radial4" loCatId="relationship" qsTypeId="urn:microsoft.com/office/officeart/2005/8/quickstyle/simple3" qsCatId="simple" csTypeId="urn:microsoft.com/office/officeart/2005/8/colors/accent1_2#20" csCatId="accent1" phldr="1"/>
      <dgm:spPr/>
      <dgm:t>
        <a:bodyPr/>
        <a:lstStyle/>
        <a:p>
          <a:endParaRPr lang="en-US"/>
        </a:p>
      </dgm:t>
    </dgm:pt>
    <dgm:pt modelId="{B197C6AC-E5AB-4379-80FC-506A7E72D799}">
      <dgm:prSet phldrT="[Text]" custT="1"/>
      <dgm:spPr>
        <a:solidFill>
          <a:srgbClr val="FFCCFF"/>
        </a:solidFill>
      </dgm:spPr>
      <dgm:t>
        <a:bodyPr/>
        <a:lstStyle/>
        <a:p>
          <a:r>
            <a:rPr lang="en-US" sz="3200" dirty="0" err="1">
              <a:solidFill>
                <a:srgbClr val="C00000"/>
              </a:solidFill>
            </a:rPr>
            <a:t>Thay</a:t>
          </a:r>
          <a:r>
            <a:rPr lang="en-US" sz="3200" dirty="0">
              <a:solidFill>
                <a:srgbClr val="C00000"/>
              </a:solidFill>
            </a:rPr>
            <a:t> </a:t>
          </a:r>
          <a:r>
            <a:rPr lang="en-US" sz="3200" dirty="0" err="1">
              <a:solidFill>
                <a:srgbClr val="C00000"/>
              </a:solidFill>
            </a:rPr>
            <a:t>đổi</a:t>
          </a:r>
          <a:r>
            <a:rPr lang="en-US" sz="3200" dirty="0">
              <a:solidFill>
                <a:srgbClr val="C00000"/>
              </a:solidFill>
            </a:rPr>
            <a:t> tri </a:t>
          </a:r>
          <a:r>
            <a:rPr lang="en-US" sz="3200" dirty="0" err="1">
              <a:solidFill>
                <a:srgbClr val="C00000"/>
              </a:solidFill>
            </a:rPr>
            <a:t>giác</a:t>
          </a:r>
          <a:endParaRPr lang="en-US" sz="3200" dirty="0">
            <a:solidFill>
              <a:srgbClr val="C00000"/>
            </a:solidFill>
          </a:endParaRPr>
        </a:p>
      </dgm:t>
    </dgm:pt>
    <dgm:pt modelId="{10EE1A3C-2FA1-4D48-B020-421D0E4B2E8C}" type="parTrans" cxnId="{5DAF896B-EA4D-4778-A76D-262718339328}">
      <dgm:prSet/>
      <dgm:spPr/>
      <dgm:t>
        <a:bodyPr/>
        <a:lstStyle/>
        <a:p>
          <a:endParaRPr lang="en-US" sz="2800"/>
        </a:p>
      </dgm:t>
    </dgm:pt>
    <dgm:pt modelId="{3410F34B-C6CF-4B04-94EB-96A588D4B620}" type="sibTrans" cxnId="{5DAF896B-EA4D-4778-A76D-262718339328}">
      <dgm:prSet/>
      <dgm:spPr/>
      <dgm:t>
        <a:bodyPr/>
        <a:lstStyle/>
        <a:p>
          <a:endParaRPr lang="en-US" sz="2800"/>
        </a:p>
      </dgm:t>
    </dgm:pt>
    <dgm:pt modelId="{6754A791-FBBF-4058-A5F4-98AA786C8418}">
      <dgm:prSet phldrT="[Text]" custT="1"/>
      <dgm:spPr/>
      <dgm:t>
        <a:bodyPr/>
        <a:lstStyle/>
        <a:p>
          <a:r>
            <a:rPr lang="en-US" sz="2800" dirty="0"/>
            <a:t>Hypoxia</a:t>
          </a:r>
        </a:p>
      </dgm:t>
    </dgm:pt>
    <dgm:pt modelId="{2DF6DAA1-59D1-4CE7-9F4A-E64466B2170B}" type="parTrans" cxnId="{69C06A10-B254-44BA-904B-54D6B30842B2}">
      <dgm:prSet/>
      <dgm:spPr/>
      <dgm:t>
        <a:bodyPr/>
        <a:lstStyle/>
        <a:p>
          <a:endParaRPr lang="en-US" sz="2800"/>
        </a:p>
      </dgm:t>
    </dgm:pt>
    <dgm:pt modelId="{A3717B1C-D9FE-4A67-AC4E-3BF4AB304B5A}" type="sibTrans" cxnId="{69C06A10-B254-44BA-904B-54D6B30842B2}">
      <dgm:prSet/>
      <dgm:spPr/>
      <dgm:t>
        <a:bodyPr/>
        <a:lstStyle/>
        <a:p>
          <a:endParaRPr lang="en-US" sz="2800"/>
        </a:p>
      </dgm:t>
    </dgm:pt>
    <dgm:pt modelId="{D8C7BEBE-995D-4B23-91D7-B5BB0325364F}">
      <dgm:prSet phldrT="[Text]" custT="1"/>
      <dgm:spPr/>
      <dgm:t>
        <a:bodyPr/>
        <a:lstStyle/>
        <a:p>
          <a:r>
            <a:rPr lang="en-US" sz="2800" dirty="0" err="1"/>
            <a:t>Hypercabia</a:t>
          </a:r>
          <a:endParaRPr lang="en-US" sz="2800" dirty="0"/>
        </a:p>
      </dgm:t>
    </dgm:pt>
    <dgm:pt modelId="{176024C1-35AF-41BE-AD38-F3DB0A9B6160}" type="parTrans" cxnId="{17C62C12-769A-43B1-B8DB-73B11D8EC5F5}">
      <dgm:prSet/>
      <dgm:spPr/>
      <dgm:t>
        <a:bodyPr/>
        <a:lstStyle/>
        <a:p>
          <a:endParaRPr lang="en-US" sz="2800"/>
        </a:p>
      </dgm:t>
    </dgm:pt>
    <dgm:pt modelId="{8320EBBC-AF1F-48C4-88ED-40056942379A}" type="sibTrans" cxnId="{17C62C12-769A-43B1-B8DB-73B11D8EC5F5}">
      <dgm:prSet/>
      <dgm:spPr/>
      <dgm:t>
        <a:bodyPr/>
        <a:lstStyle/>
        <a:p>
          <a:endParaRPr lang="en-US" sz="2800"/>
        </a:p>
      </dgm:t>
    </dgm:pt>
    <dgm:pt modelId="{87C17494-4557-41AB-9DD2-3DAFFFF2D2BC}">
      <dgm:prSet phldrT="[Text]" custT="1"/>
      <dgm:spPr/>
      <dgm:t>
        <a:bodyPr/>
        <a:lstStyle/>
        <a:p>
          <a:r>
            <a:rPr lang="en-US" sz="2800"/>
            <a:t>Hypovolemia</a:t>
          </a:r>
          <a:endParaRPr lang="en-US" sz="2800" dirty="0"/>
        </a:p>
      </dgm:t>
    </dgm:pt>
    <dgm:pt modelId="{2E564916-3CCA-460D-9D2B-75C2C67C05F5}" type="parTrans" cxnId="{D06813BA-89EA-44AB-BD65-5382E759064E}">
      <dgm:prSet/>
      <dgm:spPr/>
      <dgm:t>
        <a:bodyPr/>
        <a:lstStyle/>
        <a:p>
          <a:endParaRPr lang="en-US" sz="2800"/>
        </a:p>
      </dgm:t>
    </dgm:pt>
    <dgm:pt modelId="{4EDA4E2C-256F-4920-88C3-35C452AA638E}" type="sibTrans" cxnId="{D06813BA-89EA-44AB-BD65-5382E759064E}">
      <dgm:prSet/>
      <dgm:spPr/>
      <dgm:t>
        <a:bodyPr/>
        <a:lstStyle/>
        <a:p>
          <a:endParaRPr lang="en-US" sz="2800"/>
        </a:p>
      </dgm:t>
    </dgm:pt>
    <dgm:pt modelId="{16CC8EBB-D87D-478E-973D-1F6E5278EE18}">
      <dgm:prSet custT="1"/>
      <dgm:spPr/>
      <dgm:t>
        <a:bodyPr/>
        <a:lstStyle/>
        <a:p>
          <a:r>
            <a:rPr lang="en-US" sz="2800" dirty="0">
              <a:solidFill>
                <a:srgbClr val="C00000"/>
              </a:solidFill>
            </a:rPr>
            <a:t>CNS injuries</a:t>
          </a:r>
        </a:p>
      </dgm:t>
    </dgm:pt>
    <dgm:pt modelId="{48D346ED-4A95-496C-A0ED-467693B6DC1B}" type="parTrans" cxnId="{E25FA49F-3978-417B-8EE7-7FFE648DB0CF}">
      <dgm:prSet/>
      <dgm:spPr/>
      <dgm:t>
        <a:bodyPr/>
        <a:lstStyle/>
        <a:p>
          <a:endParaRPr lang="en-US" sz="2800"/>
        </a:p>
      </dgm:t>
    </dgm:pt>
    <dgm:pt modelId="{C6378AF6-A720-427B-9073-00DFA3DBEE0C}" type="sibTrans" cxnId="{E25FA49F-3978-417B-8EE7-7FFE648DB0CF}">
      <dgm:prSet/>
      <dgm:spPr/>
      <dgm:t>
        <a:bodyPr/>
        <a:lstStyle/>
        <a:p>
          <a:endParaRPr lang="en-US" sz="2800"/>
        </a:p>
      </dgm:t>
    </dgm:pt>
    <dgm:pt modelId="{F68C786E-E58D-4FE5-B208-379DC1D0F613}" type="pres">
      <dgm:prSet presAssocID="{1E307E60-55D5-4E2E-9772-6FCAE4D49233}" presName="cycle" presStyleCnt="0">
        <dgm:presLayoutVars>
          <dgm:chMax val="1"/>
          <dgm:dir/>
          <dgm:animLvl val="ctr"/>
          <dgm:resizeHandles val="exact"/>
        </dgm:presLayoutVars>
      </dgm:prSet>
      <dgm:spPr/>
    </dgm:pt>
    <dgm:pt modelId="{EBA2A3D2-2627-487D-9182-46CD734DB7AF}" type="pres">
      <dgm:prSet presAssocID="{B197C6AC-E5AB-4379-80FC-506A7E72D799}" presName="centerShape" presStyleLbl="node0" presStyleIdx="0" presStyleCnt="1"/>
      <dgm:spPr/>
    </dgm:pt>
    <dgm:pt modelId="{EFA2B8EA-3AF7-46B4-B74A-1D9ECB0A1B3D}" type="pres">
      <dgm:prSet presAssocID="{2DF6DAA1-59D1-4CE7-9F4A-E64466B2170B}" presName="parTrans" presStyleLbl="bgSibTrans2D1" presStyleIdx="0" presStyleCnt="4"/>
      <dgm:spPr/>
    </dgm:pt>
    <dgm:pt modelId="{5E0416E9-4F4A-4567-849B-DE5F2FE6CFDC}" type="pres">
      <dgm:prSet presAssocID="{6754A791-FBBF-4058-A5F4-98AA786C8418}" presName="node" presStyleLbl="node1" presStyleIdx="0" presStyleCnt="4">
        <dgm:presLayoutVars>
          <dgm:bulletEnabled val="1"/>
        </dgm:presLayoutVars>
      </dgm:prSet>
      <dgm:spPr/>
    </dgm:pt>
    <dgm:pt modelId="{CA1BC051-FF52-467C-BA83-E35BD7FD2EC4}" type="pres">
      <dgm:prSet presAssocID="{176024C1-35AF-41BE-AD38-F3DB0A9B6160}" presName="parTrans" presStyleLbl="bgSibTrans2D1" presStyleIdx="1" presStyleCnt="4"/>
      <dgm:spPr/>
    </dgm:pt>
    <dgm:pt modelId="{3A12D5D8-A8CD-4AD2-9567-595404D1F99A}" type="pres">
      <dgm:prSet presAssocID="{D8C7BEBE-995D-4B23-91D7-B5BB0325364F}" presName="node" presStyleLbl="node1" presStyleIdx="1" presStyleCnt="4">
        <dgm:presLayoutVars>
          <dgm:bulletEnabled val="1"/>
        </dgm:presLayoutVars>
      </dgm:prSet>
      <dgm:spPr/>
    </dgm:pt>
    <dgm:pt modelId="{01D2C2D9-D2E2-4A96-8478-7958D86A1B17}" type="pres">
      <dgm:prSet presAssocID="{2E564916-3CCA-460D-9D2B-75C2C67C05F5}" presName="parTrans" presStyleLbl="bgSibTrans2D1" presStyleIdx="2" presStyleCnt="4"/>
      <dgm:spPr/>
    </dgm:pt>
    <dgm:pt modelId="{E8A5B108-3EAE-4E1C-BE89-FA18744CB997}" type="pres">
      <dgm:prSet presAssocID="{87C17494-4557-41AB-9DD2-3DAFFFF2D2BC}" presName="node" presStyleLbl="node1" presStyleIdx="2" presStyleCnt="4" custScaleX="110543">
        <dgm:presLayoutVars>
          <dgm:bulletEnabled val="1"/>
        </dgm:presLayoutVars>
      </dgm:prSet>
      <dgm:spPr/>
    </dgm:pt>
    <dgm:pt modelId="{07D49694-6623-4B78-988F-52226566997B}" type="pres">
      <dgm:prSet presAssocID="{48D346ED-4A95-496C-A0ED-467693B6DC1B}" presName="parTrans" presStyleLbl="bgSibTrans2D1" presStyleIdx="3" presStyleCnt="4"/>
      <dgm:spPr/>
    </dgm:pt>
    <dgm:pt modelId="{4E4A9203-C75C-4038-907A-FE624C96B6EA}" type="pres">
      <dgm:prSet presAssocID="{16CC8EBB-D87D-478E-973D-1F6E5278EE18}" presName="node" presStyleLbl="node1" presStyleIdx="3" presStyleCnt="4">
        <dgm:presLayoutVars>
          <dgm:bulletEnabled val="1"/>
        </dgm:presLayoutVars>
      </dgm:prSet>
      <dgm:spPr/>
    </dgm:pt>
  </dgm:ptLst>
  <dgm:cxnLst>
    <dgm:cxn modelId="{69C06A10-B254-44BA-904B-54D6B30842B2}" srcId="{B197C6AC-E5AB-4379-80FC-506A7E72D799}" destId="{6754A791-FBBF-4058-A5F4-98AA786C8418}" srcOrd="0" destOrd="0" parTransId="{2DF6DAA1-59D1-4CE7-9F4A-E64466B2170B}" sibTransId="{A3717B1C-D9FE-4A67-AC4E-3BF4AB304B5A}"/>
    <dgm:cxn modelId="{2D5E0E11-0C35-45E8-81D7-B10AFEC6CC6E}" type="presOf" srcId="{176024C1-35AF-41BE-AD38-F3DB0A9B6160}" destId="{CA1BC051-FF52-467C-BA83-E35BD7FD2EC4}" srcOrd="0" destOrd="0" presId="urn:microsoft.com/office/officeart/2005/8/layout/radial4"/>
    <dgm:cxn modelId="{17C62C12-769A-43B1-B8DB-73B11D8EC5F5}" srcId="{B197C6AC-E5AB-4379-80FC-506A7E72D799}" destId="{D8C7BEBE-995D-4B23-91D7-B5BB0325364F}" srcOrd="1" destOrd="0" parTransId="{176024C1-35AF-41BE-AD38-F3DB0A9B6160}" sibTransId="{8320EBBC-AF1F-48C4-88ED-40056942379A}"/>
    <dgm:cxn modelId="{BB28D322-9CAC-4031-AA82-BE14A23B8287}" type="presOf" srcId="{16CC8EBB-D87D-478E-973D-1F6E5278EE18}" destId="{4E4A9203-C75C-4038-907A-FE624C96B6EA}" srcOrd="0" destOrd="0" presId="urn:microsoft.com/office/officeart/2005/8/layout/radial4"/>
    <dgm:cxn modelId="{A5DC9436-62DA-4E25-8367-290716C789A1}" type="presOf" srcId="{87C17494-4557-41AB-9DD2-3DAFFFF2D2BC}" destId="{E8A5B108-3EAE-4E1C-BE89-FA18744CB997}" srcOrd="0" destOrd="0" presId="urn:microsoft.com/office/officeart/2005/8/layout/radial4"/>
    <dgm:cxn modelId="{1D889D5B-4FAF-44AF-B2AF-26831583D8DE}" type="presOf" srcId="{48D346ED-4A95-496C-A0ED-467693B6DC1B}" destId="{07D49694-6623-4B78-988F-52226566997B}" srcOrd="0" destOrd="0" presId="urn:microsoft.com/office/officeart/2005/8/layout/radial4"/>
    <dgm:cxn modelId="{F9D22F5C-932C-4E9A-940D-35C1780DC17D}" type="presOf" srcId="{B197C6AC-E5AB-4379-80FC-506A7E72D799}" destId="{EBA2A3D2-2627-487D-9182-46CD734DB7AF}" srcOrd="0" destOrd="0" presId="urn:microsoft.com/office/officeart/2005/8/layout/radial4"/>
    <dgm:cxn modelId="{5DAF896B-EA4D-4778-A76D-262718339328}" srcId="{1E307E60-55D5-4E2E-9772-6FCAE4D49233}" destId="{B197C6AC-E5AB-4379-80FC-506A7E72D799}" srcOrd="0" destOrd="0" parTransId="{10EE1A3C-2FA1-4D48-B020-421D0E4B2E8C}" sibTransId="{3410F34B-C6CF-4B04-94EB-96A588D4B620}"/>
    <dgm:cxn modelId="{4C76F458-195F-4966-BBCB-0F78EA64EE42}" type="presOf" srcId="{2DF6DAA1-59D1-4CE7-9F4A-E64466B2170B}" destId="{EFA2B8EA-3AF7-46B4-B74A-1D9ECB0A1B3D}" srcOrd="0" destOrd="0" presId="urn:microsoft.com/office/officeart/2005/8/layout/radial4"/>
    <dgm:cxn modelId="{CA311279-4C69-43FF-9D2C-3511A24FEE9B}" type="presOf" srcId="{D8C7BEBE-995D-4B23-91D7-B5BB0325364F}" destId="{3A12D5D8-A8CD-4AD2-9567-595404D1F99A}" srcOrd="0" destOrd="0" presId="urn:microsoft.com/office/officeart/2005/8/layout/radial4"/>
    <dgm:cxn modelId="{E25FA49F-3978-417B-8EE7-7FFE648DB0CF}" srcId="{B197C6AC-E5AB-4379-80FC-506A7E72D799}" destId="{16CC8EBB-D87D-478E-973D-1F6E5278EE18}" srcOrd="3" destOrd="0" parTransId="{48D346ED-4A95-496C-A0ED-467693B6DC1B}" sibTransId="{C6378AF6-A720-427B-9073-00DFA3DBEE0C}"/>
    <dgm:cxn modelId="{5F9BC2A4-B415-4966-BC09-1DAA1A998163}" type="presOf" srcId="{6754A791-FBBF-4058-A5F4-98AA786C8418}" destId="{5E0416E9-4F4A-4567-849B-DE5F2FE6CFDC}" srcOrd="0" destOrd="0" presId="urn:microsoft.com/office/officeart/2005/8/layout/radial4"/>
    <dgm:cxn modelId="{E80A24B0-BC71-4C9F-ABF0-6A01EDF50CC4}" type="presOf" srcId="{2E564916-3CCA-460D-9D2B-75C2C67C05F5}" destId="{01D2C2D9-D2E2-4A96-8478-7958D86A1B17}" srcOrd="0" destOrd="0" presId="urn:microsoft.com/office/officeart/2005/8/layout/radial4"/>
    <dgm:cxn modelId="{D06813BA-89EA-44AB-BD65-5382E759064E}" srcId="{B197C6AC-E5AB-4379-80FC-506A7E72D799}" destId="{87C17494-4557-41AB-9DD2-3DAFFFF2D2BC}" srcOrd="2" destOrd="0" parTransId="{2E564916-3CCA-460D-9D2B-75C2C67C05F5}" sibTransId="{4EDA4E2C-256F-4920-88C3-35C452AA638E}"/>
    <dgm:cxn modelId="{9E82A7C8-336F-4BA6-B94D-E794032F3345}" type="presOf" srcId="{1E307E60-55D5-4E2E-9772-6FCAE4D49233}" destId="{F68C786E-E58D-4FE5-B208-379DC1D0F613}" srcOrd="0" destOrd="0" presId="urn:microsoft.com/office/officeart/2005/8/layout/radial4"/>
    <dgm:cxn modelId="{4A92699E-353A-4A82-8C5F-AC4829268649}" type="presParOf" srcId="{F68C786E-E58D-4FE5-B208-379DC1D0F613}" destId="{EBA2A3D2-2627-487D-9182-46CD734DB7AF}" srcOrd="0" destOrd="0" presId="urn:microsoft.com/office/officeart/2005/8/layout/radial4"/>
    <dgm:cxn modelId="{C64B5772-0329-4E73-B84E-AA0AAFBDCEDE}" type="presParOf" srcId="{F68C786E-E58D-4FE5-B208-379DC1D0F613}" destId="{EFA2B8EA-3AF7-46B4-B74A-1D9ECB0A1B3D}" srcOrd="1" destOrd="0" presId="urn:microsoft.com/office/officeart/2005/8/layout/radial4"/>
    <dgm:cxn modelId="{CB0967B9-CA73-41FA-9643-D98ECBD90C71}" type="presParOf" srcId="{F68C786E-E58D-4FE5-B208-379DC1D0F613}" destId="{5E0416E9-4F4A-4567-849B-DE5F2FE6CFDC}" srcOrd="2" destOrd="0" presId="urn:microsoft.com/office/officeart/2005/8/layout/radial4"/>
    <dgm:cxn modelId="{D16BD309-01D2-4F6C-B66F-DFDC4CF87605}" type="presParOf" srcId="{F68C786E-E58D-4FE5-B208-379DC1D0F613}" destId="{CA1BC051-FF52-467C-BA83-E35BD7FD2EC4}" srcOrd="3" destOrd="0" presId="urn:microsoft.com/office/officeart/2005/8/layout/radial4"/>
    <dgm:cxn modelId="{FE66E4C7-7D07-4280-A35F-7D473AB69283}" type="presParOf" srcId="{F68C786E-E58D-4FE5-B208-379DC1D0F613}" destId="{3A12D5D8-A8CD-4AD2-9567-595404D1F99A}" srcOrd="4" destOrd="0" presId="urn:microsoft.com/office/officeart/2005/8/layout/radial4"/>
    <dgm:cxn modelId="{E21FB647-CA85-4740-B942-7F4491C0B19B}" type="presParOf" srcId="{F68C786E-E58D-4FE5-B208-379DC1D0F613}" destId="{01D2C2D9-D2E2-4A96-8478-7958D86A1B17}" srcOrd="5" destOrd="0" presId="urn:microsoft.com/office/officeart/2005/8/layout/radial4"/>
    <dgm:cxn modelId="{57FCD36B-1E8F-40B6-BA3A-6C019670612B}" type="presParOf" srcId="{F68C786E-E58D-4FE5-B208-379DC1D0F613}" destId="{E8A5B108-3EAE-4E1C-BE89-FA18744CB997}" srcOrd="6" destOrd="0" presId="urn:microsoft.com/office/officeart/2005/8/layout/radial4"/>
    <dgm:cxn modelId="{A261E2CE-059F-449E-986F-0B6F5923D954}" type="presParOf" srcId="{F68C786E-E58D-4FE5-B208-379DC1D0F613}" destId="{07D49694-6623-4B78-988F-52226566997B}" srcOrd="7" destOrd="0" presId="urn:microsoft.com/office/officeart/2005/8/layout/radial4"/>
    <dgm:cxn modelId="{BFF1C4DC-FA27-421A-B5B5-65A033A7DD73}" type="presParOf" srcId="{F68C786E-E58D-4FE5-B208-379DC1D0F613}" destId="{4E4A9203-C75C-4038-907A-FE624C96B6EA}" srcOrd="8"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FE8D3E-BD25-46A6-9509-25220E161B13}">
      <dsp:nvSpPr>
        <dsp:cNvPr id="0" name=""/>
        <dsp:cNvSpPr/>
      </dsp:nvSpPr>
      <dsp:spPr>
        <a:xfrm>
          <a:off x="1371601" y="1600195"/>
          <a:ext cx="2438397" cy="2559445"/>
        </a:xfrm>
        <a:prstGeom prst="ellipse">
          <a:avLst/>
        </a:prstGeom>
        <a:solidFill>
          <a:srgbClr val="99FF66"/>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r>
            <a:rPr lang="en-US" sz="3900" b="1" kern="1200" dirty="0"/>
            <a:t>Airway OK</a:t>
          </a:r>
        </a:p>
      </dsp:txBody>
      <dsp:txXfrm>
        <a:off x="1728696" y="1975017"/>
        <a:ext cx="1724207" cy="1809801"/>
      </dsp:txXfrm>
    </dsp:sp>
    <dsp:sp modelId="{140F8F78-F95C-43AB-BC05-2F0D64A76DC9}">
      <dsp:nvSpPr>
        <dsp:cNvPr id="0" name=""/>
        <dsp:cNvSpPr/>
      </dsp:nvSpPr>
      <dsp:spPr>
        <a:xfrm>
          <a:off x="1853598" y="224243"/>
          <a:ext cx="1474403" cy="1474403"/>
        </a:xfrm>
        <a:prstGeom prst="ellipse">
          <a:avLst/>
        </a:prstGeom>
        <a:solidFill>
          <a:schemeClr val="accent5">
            <a:lumMod val="20000"/>
            <a:lumOff val="8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err="1"/>
            <a:t>Tỉnh</a:t>
          </a:r>
          <a:endParaRPr lang="en-US" sz="2800" kern="1200" dirty="0"/>
        </a:p>
      </dsp:txBody>
      <dsp:txXfrm>
        <a:off x="2069519" y="440164"/>
        <a:ext cx="1042561" cy="1042561"/>
      </dsp:txXfrm>
    </dsp:sp>
    <dsp:sp modelId="{578850C3-2E17-4580-A258-9B4B9C69539F}">
      <dsp:nvSpPr>
        <dsp:cNvPr id="0" name=""/>
        <dsp:cNvSpPr/>
      </dsp:nvSpPr>
      <dsp:spPr>
        <a:xfrm>
          <a:off x="3515045" y="3101953"/>
          <a:ext cx="1474403" cy="1474403"/>
        </a:xfrm>
        <a:prstGeom prst="ellipse">
          <a:avLst/>
        </a:prstGeom>
        <a:solidFill>
          <a:schemeClr val="accent5">
            <a:lumMod val="20000"/>
            <a:lumOff val="8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err="1"/>
            <a:t>Thở</a:t>
          </a:r>
          <a:r>
            <a:rPr lang="en-US" sz="2800" kern="1200" dirty="0"/>
            <a:t> </a:t>
          </a:r>
          <a:r>
            <a:rPr lang="en-US" sz="2800" kern="1200" dirty="0" err="1"/>
            <a:t>bt</a:t>
          </a:r>
          <a:endParaRPr lang="en-US" sz="2800" kern="1200" dirty="0"/>
        </a:p>
      </dsp:txBody>
      <dsp:txXfrm>
        <a:off x="3730966" y="3317874"/>
        <a:ext cx="1042561" cy="1042561"/>
      </dsp:txXfrm>
    </dsp:sp>
    <dsp:sp modelId="{F6E4B24A-7774-40C7-BBC5-E1655F22A1AE}">
      <dsp:nvSpPr>
        <dsp:cNvPr id="0" name=""/>
        <dsp:cNvSpPr/>
      </dsp:nvSpPr>
      <dsp:spPr>
        <a:xfrm>
          <a:off x="192151" y="3101953"/>
          <a:ext cx="1474403" cy="1474403"/>
        </a:xfrm>
        <a:prstGeom prst="ellipse">
          <a:avLst/>
        </a:prstGeom>
        <a:solidFill>
          <a:schemeClr val="accent5">
            <a:lumMod val="20000"/>
            <a:lumOff val="8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a:t>Giọng nói bt</a:t>
          </a:r>
        </a:p>
      </dsp:txBody>
      <dsp:txXfrm>
        <a:off x="408072" y="3317874"/>
        <a:ext cx="1042561" cy="10425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866F2C-B6E6-43DD-A524-4A97D8BCA74F}">
      <dsp:nvSpPr>
        <dsp:cNvPr id="0" name=""/>
        <dsp:cNvSpPr/>
      </dsp:nvSpPr>
      <dsp:spPr>
        <a:xfrm>
          <a:off x="1487060" y="1180752"/>
          <a:ext cx="2784974" cy="1857577"/>
        </a:xfrm>
        <a:prstGeom prst="rect">
          <a:avLst/>
        </a:prstGeom>
        <a:solidFill>
          <a:srgbClr val="CCFFCC"/>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241808" rIns="241808" bIns="241808" numCol="1" spcCol="1270" anchor="ctr" anchorCtr="0">
          <a:noAutofit/>
        </a:bodyPr>
        <a:lstStyle/>
        <a:p>
          <a:pPr marL="0" lvl="0" indent="0" algn="l" defTabSz="1511300">
            <a:lnSpc>
              <a:spcPct val="90000"/>
            </a:lnSpc>
            <a:spcBef>
              <a:spcPct val="0"/>
            </a:spcBef>
            <a:spcAft>
              <a:spcPct val="35000"/>
            </a:spcAft>
            <a:buNone/>
          </a:pPr>
          <a:r>
            <a:rPr lang="en-US" sz="3400" kern="1200" dirty="0" err="1"/>
            <a:t>Đắp</a:t>
          </a:r>
          <a:r>
            <a:rPr lang="en-US" sz="3400" kern="1200" dirty="0"/>
            <a:t> 1 </a:t>
          </a:r>
          <a:r>
            <a:rPr lang="en-US" sz="3400" kern="1200" dirty="0" err="1"/>
            <a:t>gạc</a:t>
          </a:r>
          <a:r>
            <a:rPr lang="en-US" sz="3400" kern="1200" dirty="0"/>
            <a:t> </a:t>
          </a:r>
          <a:r>
            <a:rPr lang="en-US" sz="3400" kern="1200" dirty="0" err="1"/>
            <a:t>và</a:t>
          </a:r>
          <a:r>
            <a:rPr lang="en-US" sz="3400" kern="1200" dirty="0"/>
            <a:t> </a:t>
          </a:r>
          <a:r>
            <a:rPr lang="en-US" sz="3400" kern="1200" dirty="0" err="1"/>
            <a:t>lấy</a:t>
          </a:r>
          <a:r>
            <a:rPr lang="en-US" sz="3400" kern="1200" dirty="0"/>
            <a:t> </a:t>
          </a:r>
          <a:r>
            <a:rPr lang="en-US" sz="3400" kern="1200" dirty="0" err="1"/>
            <a:t>tay</a:t>
          </a:r>
          <a:r>
            <a:rPr lang="en-US" sz="3400" kern="1200" dirty="0"/>
            <a:t> </a:t>
          </a:r>
          <a:r>
            <a:rPr lang="en-US" sz="3400" kern="1200" dirty="0" err="1"/>
            <a:t>đè</a:t>
          </a:r>
          <a:r>
            <a:rPr lang="en-US" sz="3400" kern="1200" dirty="0"/>
            <a:t> </a:t>
          </a:r>
          <a:r>
            <a:rPr lang="en-US" sz="3400" kern="1200" dirty="0" err="1"/>
            <a:t>lên</a:t>
          </a:r>
          <a:endParaRPr lang="en-US" sz="3400" kern="1200" dirty="0"/>
        </a:p>
      </dsp:txBody>
      <dsp:txXfrm>
        <a:off x="1932656" y="1180752"/>
        <a:ext cx="2339378" cy="1857577"/>
      </dsp:txXfrm>
    </dsp:sp>
    <dsp:sp modelId="{B39AF59B-3E54-4BB5-8F8E-AC43C89FBD31}">
      <dsp:nvSpPr>
        <dsp:cNvPr id="0" name=""/>
        <dsp:cNvSpPr/>
      </dsp:nvSpPr>
      <dsp:spPr>
        <a:xfrm>
          <a:off x="1487060" y="3038329"/>
          <a:ext cx="2784974" cy="1857577"/>
        </a:xfrm>
        <a:prstGeom prst="rect">
          <a:avLst/>
        </a:prstGeom>
        <a:solidFill>
          <a:srgbClr val="CCFFCC"/>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241808" rIns="241808" bIns="241808" numCol="1" spcCol="1270" anchor="ctr" anchorCtr="0">
          <a:noAutofit/>
        </a:bodyPr>
        <a:lstStyle/>
        <a:p>
          <a:pPr marL="0" lvl="0" indent="0" algn="l" defTabSz="1511300">
            <a:lnSpc>
              <a:spcPct val="90000"/>
            </a:lnSpc>
            <a:spcBef>
              <a:spcPct val="0"/>
            </a:spcBef>
            <a:spcAft>
              <a:spcPct val="35000"/>
            </a:spcAft>
            <a:buNone/>
          </a:pPr>
          <a:r>
            <a:rPr lang="en-US" sz="3400" kern="1200" dirty="0" err="1"/>
            <a:t>Hạn</a:t>
          </a:r>
          <a:r>
            <a:rPr lang="en-US" sz="3400" kern="1200" dirty="0"/>
            <a:t> </a:t>
          </a:r>
          <a:r>
            <a:rPr lang="en-US" sz="3400" kern="1200" dirty="0" err="1"/>
            <a:t>chế</a:t>
          </a:r>
          <a:r>
            <a:rPr lang="en-US" sz="3400" kern="1200" dirty="0"/>
            <a:t> </a:t>
          </a:r>
          <a:r>
            <a:rPr lang="en-US" sz="3400" kern="1200" dirty="0" err="1"/>
            <a:t>garrot</a:t>
          </a:r>
          <a:endParaRPr lang="en-US" sz="3400" kern="1200" dirty="0"/>
        </a:p>
      </dsp:txBody>
      <dsp:txXfrm>
        <a:off x="1932656" y="3038329"/>
        <a:ext cx="2339378" cy="1857577"/>
      </dsp:txXfrm>
    </dsp:sp>
    <dsp:sp modelId="{82140A4D-BEF0-4AF0-9F13-55209252F6B9}">
      <dsp:nvSpPr>
        <dsp:cNvPr id="0" name=""/>
        <dsp:cNvSpPr/>
      </dsp:nvSpPr>
      <dsp:spPr>
        <a:xfrm>
          <a:off x="1741" y="438092"/>
          <a:ext cx="1856649" cy="1856649"/>
        </a:xfrm>
        <a:prstGeom prst="ellipse">
          <a:avLst/>
        </a:prstGeom>
        <a:solidFill>
          <a:srgbClr val="00B05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555750">
            <a:lnSpc>
              <a:spcPct val="90000"/>
            </a:lnSpc>
            <a:spcBef>
              <a:spcPct val="0"/>
            </a:spcBef>
            <a:spcAft>
              <a:spcPct val="35000"/>
            </a:spcAft>
            <a:buNone/>
          </a:pPr>
          <a:r>
            <a:rPr lang="en-US" sz="3500" kern="1200" dirty="0" err="1"/>
            <a:t>Nên</a:t>
          </a:r>
          <a:endParaRPr lang="en-US" sz="3500" kern="1200" dirty="0"/>
        </a:p>
      </dsp:txBody>
      <dsp:txXfrm>
        <a:off x="273641" y="709992"/>
        <a:ext cx="1312849" cy="1312849"/>
      </dsp:txXfrm>
    </dsp:sp>
    <dsp:sp modelId="{CF9D6125-BA43-4E06-A3C7-D9CF24F9D468}">
      <dsp:nvSpPr>
        <dsp:cNvPr id="0" name=""/>
        <dsp:cNvSpPr/>
      </dsp:nvSpPr>
      <dsp:spPr>
        <a:xfrm>
          <a:off x="6128684" y="1180752"/>
          <a:ext cx="2784974" cy="1857577"/>
        </a:xfrm>
        <a:prstGeom prst="rect">
          <a:avLst/>
        </a:prstGeom>
        <a:solidFill>
          <a:srgbClr val="FFCCFF"/>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241808" rIns="241808" bIns="241808" numCol="1" spcCol="1270" anchor="ctr" anchorCtr="0">
          <a:noAutofit/>
        </a:bodyPr>
        <a:lstStyle/>
        <a:p>
          <a:pPr marL="0" lvl="0" indent="0" algn="l" defTabSz="1511300">
            <a:lnSpc>
              <a:spcPct val="90000"/>
            </a:lnSpc>
            <a:spcBef>
              <a:spcPct val="0"/>
            </a:spcBef>
            <a:spcAft>
              <a:spcPct val="35000"/>
            </a:spcAft>
            <a:buNone/>
          </a:pPr>
          <a:r>
            <a:rPr lang="en-US" sz="3400" kern="1200" dirty="0" err="1"/>
            <a:t>Đắp</a:t>
          </a:r>
          <a:r>
            <a:rPr lang="en-US" sz="3400" kern="1200" dirty="0"/>
            <a:t> </a:t>
          </a:r>
          <a:r>
            <a:rPr lang="en-US" sz="3400" kern="1200" dirty="0" err="1"/>
            <a:t>nhiều</a:t>
          </a:r>
          <a:r>
            <a:rPr lang="en-US" sz="3400" kern="1200" dirty="0"/>
            <a:t> </a:t>
          </a:r>
          <a:r>
            <a:rPr lang="en-US" sz="3400" kern="1200" dirty="0" err="1"/>
            <a:t>gạc</a:t>
          </a:r>
          <a:endParaRPr lang="en-US" sz="3400" kern="1200" dirty="0"/>
        </a:p>
      </dsp:txBody>
      <dsp:txXfrm>
        <a:off x="6574280" y="1180752"/>
        <a:ext cx="2339378" cy="1857577"/>
      </dsp:txXfrm>
    </dsp:sp>
    <dsp:sp modelId="{5246DF8F-DDE7-453C-8267-B503E498D487}">
      <dsp:nvSpPr>
        <dsp:cNvPr id="0" name=""/>
        <dsp:cNvSpPr/>
      </dsp:nvSpPr>
      <dsp:spPr>
        <a:xfrm>
          <a:off x="6130425" y="3038329"/>
          <a:ext cx="2784974" cy="1857577"/>
        </a:xfrm>
        <a:prstGeom prst="rect">
          <a:avLst/>
        </a:prstGeom>
        <a:solidFill>
          <a:srgbClr val="FFCCFF"/>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241808" rIns="241808" bIns="241808" numCol="1" spcCol="1270" anchor="ctr" anchorCtr="0">
          <a:noAutofit/>
        </a:bodyPr>
        <a:lstStyle/>
        <a:p>
          <a:pPr marL="0" lvl="0" indent="0" algn="l" defTabSz="1511300">
            <a:lnSpc>
              <a:spcPct val="90000"/>
            </a:lnSpc>
            <a:spcBef>
              <a:spcPct val="0"/>
            </a:spcBef>
            <a:spcAft>
              <a:spcPct val="35000"/>
            </a:spcAft>
            <a:buNone/>
          </a:pPr>
          <a:r>
            <a:rPr lang="en-US" sz="3400" kern="1200" dirty="0" err="1"/>
            <a:t>Kẹp</a:t>
          </a:r>
          <a:r>
            <a:rPr lang="en-US" sz="3400" kern="1200" dirty="0"/>
            <a:t> </a:t>
          </a:r>
          <a:r>
            <a:rPr lang="en-US" sz="3400" kern="1200" dirty="0" err="1"/>
            <a:t>mù</a:t>
          </a:r>
          <a:r>
            <a:rPr lang="en-US" sz="3400" kern="1200" dirty="0"/>
            <a:t> </a:t>
          </a:r>
        </a:p>
      </dsp:txBody>
      <dsp:txXfrm>
        <a:off x="6576021" y="3038329"/>
        <a:ext cx="2339378" cy="1857577"/>
      </dsp:txXfrm>
    </dsp:sp>
    <dsp:sp modelId="{27E285E6-FF9E-4056-B8F2-E235224F2637}">
      <dsp:nvSpPr>
        <dsp:cNvPr id="0" name=""/>
        <dsp:cNvSpPr/>
      </dsp:nvSpPr>
      <dsp:spPr>
        <a:xfrm>
          <a:off x="4643364" y="438092"/>
          <a:ext cx="1856649" cy="1856649"/>
        </a:xfrm>
        <a:prstGeom prst="ellipse">
          <a:avLst/>
        </a:prstGeom>
        <a:solidFill>
          <a:srgbClr val="C000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555750">
            <a:lnSpc>
              <a:spcPct val="90000"/>
            </a:lnSpc>
            <a:spcBef>
              <a:spcPct val="0"/>
            </a:spcBef>
            <a:spcAft>
              <a:spcPct val="35000"/>
            </a:spcAft>
            <a:buNone/>
          </a:pPr>
          <a:r>
            <a:rPr lang="en-US" sz="3500" kern="1200" dirty="0" err="1"/>
            <a:t>Không</a:t>
          </a:r>
          <a:endParaRPr lang="en-US" sz="3500" kern="1200" dirty="0"/>
        </a:p>
      </dsp:txBody>
      <dsp:txXfrm>
        <a:off x="4915264" y="709992"/>
        <a:ext cx="1312849" cy="13128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A2A3D2-2627-487D-9182-46CD734DB7AF}">
      <dsp:nvSpPr>
        <dsp:cNvPr id="0" name=""/>
        <dsp:cNvSpPr/>
      </dsp:nvSpPr>
      <dsp:spPr>
        <a:xfrm>
          <a:off x="3198495" y="2793433"/>
          <a:ext cx="2366010" cy="2366010"/>
        </a:xfrm>
        <a:prstGeom prst="ellipse">
          <a:avLst/>
        </a:prstGeom>
        <a:solidFill>
          <a:srgbClr val="FFCCFF"/>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err="1">
              <a:solidFill>
                <a:srgbClr val="C00000"/>
              </a:solidFill>
            </a:rPr>
            <a:t>Thay</a:t>
          </a:r>
          <a:r>
            <a:rPr lang="en-US" sz="3200" kern="1200" dirty="0">
              <a:solidFill>
                <a:srgbClr val="C00000"/>
              </a:solidFill>
            </a:rPr>
            <a:t> </a:t>
          </a:r>
          <a:r>
            <a:rPr lang="en-US" sz="3200" kern="1200" dirty="0" err="1">
              <a:solidFill>
                <a:srgbClr val="C00000"/>
              </a:solidFill>
            </a:rPr>
            <a:t>đổi</a:t>
          </a:r>
          <a:r>
            <a:rPr lang="en-US" sz="3200" kern="1200" dirty="0">
              <a:solidFill>
                <a:srgbClr val="C00000"/>
              </a:solidFill>
            </a:rPr>
            <a:t> tri </a:t>
          </a:r>
          <a:r>
            <a:rPr lang="en-US" sz="3200" kern="1200" dirty="0" err="1">
              <a:solidFill>
                <a:srgbClr val="C00000"/>
              </a:solidFill>
            </a:rPr>
            <a:t>giác</a:t>
          </a:r>
          <a:endParaRPr lang="en-US" sz="3200" kern="1200" dirty="0">
            <a:solidFill>
              <a:srgbClr val="C00000"/>
            </a:solidFill>
          </a:endParaRPr>
        </a:p>
      </dsp:txBody>
      <dsp:txXfrm>
        <a:off x="3544989" y="3139927"/>
        <a:ext cx="1673022" cy="1673022"/>
      </dsp:txXfrm>
    </dsp:sp>
    <dsp:sp modelId="{EFA2B8EA-3AF7-46B4-B74A-1D9ECB0A1B3D}">
      <dsp:nvSpPr>
        <dsp:cNvPr id="0" name=""/>
        <dsp:cNvSpPr/>
      </dsp:nvSpPr>
      <dsp:spPr>
        <a:xfrm rot="11700000">
          <a:off x="1090099" y="3034372"/>
          <a:ext cx="2067691" cy="674312"/>
        </a:xfrm>
        <a:prstGeom prst="leftArrow">
          <a:avLst>
            <a:gd name="adj1" fmla="val 60000"/>
            <a:gd name="adj2" fmla="val 50000"/>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sp>
    <dsp:sp modelId="{5E0416E9-4F4A-4567-849B-DE5F2FE6CFDC}">
      <dsp:nvSpPr>
        <dsp:cNvPr id="0" name=""/>
        <dsp:cNvSpPr/>
      </dsp:nvSpPr>
      <dsp:spPr>
        <a:xfrm>
          <a:off x="1471" y="2204865"/>
          <a:ext cx="2247709" cy="1798167"/>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Hypoxia</a:t>
          </a:r>
        </a:p>
      </dsp:txBody>
      <dsp:txXfrm>
        <a:off x="54138" y="2257532"/>
        <a:ext cx="2142375" cy="1692833"/>
      </dsp:txXfrm>
    </dsp:sp>
    <dsp:sp modelId="{CA1BC051-FF52-467C-BA83-E35BD7FD2EC4}">
      <dsp:nvSpPr>
        <dsp:cNvPr id="0" name=""/>
        <dsp:cNvSpPr/>
      </dsp:nvSpPr>
      <dsp:spPr>
        <a:xfrm rot="14700000">
          <a:off x="2359913" y="1521066"/>
          <a:ext cx="2067691" cy="674312"/>
        </a:xfrm>
        <a:prstGeom prst="leftArrow">
          <a:avLst>
            <a:gd name="adj1" fmla="val 60000"/>
            <a:gd name="adj2" fmla="val 50000"/>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sp>
    <dsp:sp modelId="{3A12D5D8-A8CD-4AD2-9567-595404D1F99A}">
      <dsp:nvSpPr>
        <dsp:cNvPr id="0" name=""/>
        <dsp:cNvSpPr/>
      </dsp:nvSpPr>
      <dsp:spPr>
        <a:xfrm>
          <a:off x="1832982" y="22156"/>
          <a:ext cx="2247709" cy="1798167"/>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US" sz="2800" kern="1200" dirty="0" err="1"/>
            <a:t>Hypercabia</a:t>
          </a:r>
          <a:endParaRPr lang="en-US" sz="2800" kern="1200" dirty="0"/>
        </a:p>
      </dsp:txBody>
      <dsp:txXfrm>
        <a:off x="1885649" y="74823"/>
        <a:ext cx="2142375" cy="1692833"/>
      </dsp:txXfrm>
    </dsp:sp>
    <dsp:sp modelId="{01D2C2D9-D2E2-4A96-8478-7958D86A1B17}">
      <dsp:nvSpPr>
        <dsp:cNvPr id="0" name=""/>
        <dsp:cNvSpPr/>
      </dsp:nvSpPr>
      <dsp:spPr>
        <a:xfrm rot="17700000">
          <a:off x="4335394" y="1521066"/>
          <a:ext cx="2067691" cy="674312"/>
        </a:xfrm>
        <a:prstGeom prst="leftArrow">
          <a:avLst>
            <a:gd name="adj1" fmla="val 60000"/>
            <a:gd name="adj2" fmla="val 50000"/>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sp>
    <dsp:sp modelId="{E8A5B108-3EAE-4E1C-BE89-FA18744CB997}">
      <dsp:nvSpPr>
        <dsp:cNvPr id="0" name=""/>
        <dsp:cNvSpPr/>
      </dsp:nvSpPr>
      <dsp:spPr>
        <a:xfrm>
          <a:off x="4563819" y="22156"/>
          <a:ext cx="2484685" cy="1798167"/>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US" sz="2800" kern="1200"/>
            <a:t>Hypovolemia</a:t>
          </a:r>
          <a:endParaRPr lang="en-US" sz="2800" kern="1200" dirty="0"/>
        </a:p>
      </dsp:txBody>
      <dsp:txXfrm>
        <a:off x="4616486" y="74823"/>
        <a:ext cx="2379351" cy="1692833"/>
      </dsp:txXfrm>
    </dsp:sp>
    <dsp:sp modelId="{07D49694-6623-4B78-988F-52226566997B}">
      <dsp:nvSpPr>
        <dsp:cNvPr id="0" name=""/>
        <dsp:cNvSpPr/>
      </dsp:nvSpPr>
      <dsp:spPr>
        <a:xfrm rot="20700000">
          <a:off x="5605208" y="3034372"/>
          <a:ext cx="2067691" cy="674312"/>
        </a:xfrm>
        <a:prstGeom prst="leftArrow">
          <a:avLst>
            <a:gd name="adj1" fmla="val 60000"/>
            <a:gd name="adj2" fmla="val 50000"/>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sp>
    <dsp:sp modelId="{4E4A9203-C75C-4038-907A-FE624C96B6EA}">
      <dsp:nvSpPr>
        <dsp:cNvPr id="0" name=""/>
        <dsp:cNvSpPr/>
      </dsp:nvSpPr>
      <dsp:spPr>
        <a:xfrm>
          <a:off x="6513818" y="2204865"/>
          <a:ext cx="2247709" cy="1798167"/>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rgbClr val="C00000"/>
              </a:solidFill>
            </a:rPr>
            <a:t>CNS injuries</a:t>
          </a:r>
        </a:p>
      </dsp:txBody>
      <dsp:txXfrm>
        <a:off x="6566485" y="2257532"/>
        <a:ext cx="2142375" cy="1692833"/>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03C3D0AE-2237-4AFC-B1FC-CF035A3797D9}"/>
              </a:ext>
            </a:extLst>
          </p:cNvPr>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l">
              <a:defRPr sz="1200">
                <a:uFillTx/>
                <a:latin typeface="Calibri" panose="020F0502020204030204" pitchFamily="34" charset="0"/>
                <a:cs typeface="+mn-cs"/>
              </a:defRPr>
            </a:lvl1pPr>
          </a:lstStyle>
          <a:p>
            <a:pPr>
              <a:defRPr>
                <a:uFillTx/>
              </a:defRPr>
            </a:pPr>
            <a:endParaRPr lang="en-US"/>
          </a:p>
        </p:txBody>
      </p:sp>
      <p:sp>
        <p:nvSpPr>
          <p:cNvPr id="81923" name="Rectangle 3">
            <a:extLst>
              <a:ext uri="{FF2B5EF4-FFF2-40B4-BE49-F238E27FC236}">
                <a16:creationId xmlns:a16="http://schemas.microsoft.com/office/drawing/2014/main" id="{C30C072A-E893-46BD-99DE-382F893BF64A}"/>
              </a:ext>
            </a:extLst>
          </p:cNvPr>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r">
              <a:defRPr sz="1200">
                <a:uFillTx/>
                <a:latin typeface="Calibri" panose="020F0502020204030204" pitchFamily="34" charset="0"/>
                <a:cs typeface="+mn-cs"/>
              </a:defRPr>
            </a:lvl1pPr>
          </a:lstStyle>
          <a:p>
            <a:pPr>
              <a:defRPr>
                <a:uFillTx/>
              </a:defRPr>
            </a:pPr>
            <a:endParaRPr lang="en-US"/>
          </a:p>
        </p:txBody>
      </p:sp>
      <p:sp>
        <p:nvSpPr>
          <p:cNvPr id="57348" name="Rectangle 4">
            <a:extLst>
              <a:ext uri="{FF2B5EF4-FFF2-40B4-BE49-F238E27FC236}">
                <a16:creationId xmlns:a16="http://schemas.microsoft.com/office/drawing/2014/main" id="{C25D050D-B197-4744-93D1-C6A8B3106010}"/>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5" name="Rectangle 5">
            <a:extLst>
              <a:ext uri="{FF2B5EF4-FFF2-40B4-BE49-F238E27FC236}">
                <a16:creationId xmlns:a16="http://schemas.microsoft.com/office/drawing/2014/main" id="{AFA20640-AA56-4006-9C90-A354F1DD605A}"/>
              </a:ext>
            </a:extLst>
          </p:cNvPr>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26" name="Rectangle 6">
            <a:extLst>
              <a:ext uri="{FF2B5EF4-FFF2-40B4-BE49-F238E27FC236}">
                <a16:creationId xmlns:a16="http://schemas.microsoft.com/office/drawing/2014/main" id="{BF707168-1C8D-4EC4-8119-E2AA5A2B2C6F}"/>
              </a:ext>
            </a:extLst>
          </p:cNvPr>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l">
              <a:defRPr sz="1200">
                <a:uFillTx/>
                <a:latin typeface="Calibri" panose="020F0502020204030204" pitchFamily="34" charset="0"/>
                <a:cs typeface="+mn-cs"/>
              </a:defRPr>
            </a:lvl1pPr>
          </a:lstStyle>
          <a:p>
            <a:pPr>
              <a:defRPr>
                <a:uFillTx/>
              </a:defRPr>
            </a:pPr>
            <a:endParaRPr lang="en-US"/>
          </a:p>
        </p:txBody>
      </p:sp>
      <p:sp>
        <p:nvSpPr>
          <p:cNvPr id="81927" name="Rectangle 7">
            <a:extLst>
              <a:ext uri="{FF2B5EF4-FFF2-40B4-BE49-F238E27FC236}">
                <a16:creationId xmlns:a16="http://schemas.microsoft.com/office/drawing/2014/main" id="{2625AB05-F0A6-4782-837A-D1AF6D30BDBE}"/>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cs typeface="Calibri" panose="020F0502020204030204" pitchFamily="34" charset="0"/>
              </a:defRPr>
            </a:lvl1pPr>
          </a:lstStyle>
          <a:p>
            <a:fld id="{18F2C52C-6E9C-4802-9C82-7215BA38FDCA}" type="slidenum">
              <a:rPr lang="en-US" altLang="en-US" smtClean="0"/>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mn-ea"/>
        <a:cs typeface="+mn-cs"/>
      </a:defRPr>
    </a:lvl5pPr>
    <a:lvl6pPr marL="2286000" algn="l" defTabSz="914400" rtl="0" eaLnBrk="1" latinLnBrk="0" hangingPunct="1">
      <a:defRPr sz="1200" kern="1200">
        <a:solidFill>
          <a:schemeClr val="tx1"/>
        </a:solidFill>
        <a:uFillTx/>
        <a:latin typeface="+mn-lt"/>
        <a:ea typeface="+mn-ea"/>
        <a:cs typeface="+mn-cs"/>
      </a:defRPr>
    </a:lvl6pPr>
    <a:lvl7pPr marL="2743200" algn="l" defTabSz="914400" rtl="0" eaLnBrk="1" latinLnBrk="0" hangingPunct="1">
      <a:defRPr sz="1200" kern="1200">
        <a:solidFill>
          <a:schemeClr val="tx1"/>
        </a:solidFill>
        <a:uFillTx/>
        <a:latin typeface="+mn-lt"/>
        <a:ea typeface="+mn-ea"/>
        <a:cs typeface="+mn-cs"/>
      </a:defRPr>
    </a:lvl7pPr>
    <a:lvl8pPr marL="3200400" algn="l" defTabSz="914400" rtl="0" eaLnBrk="1" latinLnBrk="0" hangingPunct="1">
      <a:defRPr sz="1200" kern="1200">
        <a:solidFill>
          <a:schemeClr val="tx1"/>
        </a:solidFill>
        <a:uFillTx/>
        <a:latin typeface="+mn-lt"/>
        <a:ea typeface="+mn-ea"/>
        <a:cs typeface="+mn-cs"/>
      </a:defRPr>
    </a:lvl8pPr>
    <a:lvl9pPr marL="3657600" algn="l" defTabSz="914400" rtl="0" eaLnBrk="1" latinLnBrk="0" hangingPunct="1">
      <a:defRPr sz="1200" kern="1200">
        <a:solidFill>
          <a:schemeClr val="tx1"/>
        </a:solidFill>
        <a:uFillTx/>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F165A137-301F-49CE-8C5E-7D3CD25AF14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3C38245F-EF0F-42EB-83FE-46D727F565E5}" type="slidenum">
              <a:rPr lang="en-US" altLang="en-US" sz="1200">
                <a:latin typeface="Calibri" panose="020F0502020204030204" pitchFamily="34" charset="0"/>
                <a:cs typeface="Calibri" panose="020F0502020204030204" pitchFamily="34" charset="0"/>
              </a:rPr>
              <a:pPr eaLnBrk="1" hangingPunct="1"/>
              <a:t>1</a:t>
            </a:fld>
            <a:endParaRPr lang="en-US" altLang="en-US" sz="1200">
              <a:latin typeface="Calibri" panose="020F0502020204030204" pitchFamily="34" charset="0"/>
              <a:cs typeface="Calibri" panose="020F0502020204030204" pitchFamily="34" charset="0"/>
            </a:endParaRPr>
          </a:p>
        </p:txBody>
      </p:sp>
      <p:sp>
        <p:nvSpPr>
          <p:cNvPr id="58371" name="Rectangle 2">
            <a:extLst>
              <a:ext uri="{FF2B5EF4-FFF2-40B4-BE49-F238E27FC236}">
                <a16:creationId xmlns:a16="http://schemas.microsoft.com/office/drawing/2014/main" id="{E07593A4-885C-4C8D-91E5-12AAF9DD9FD9}"/>
              </a:ext>
            </a:extLst>
          </p:cNvPr>
          <p:cNvSpPr>
            <a:spLocks noGrp="1" noRot="1" noChangeAspect="1" noChangeArrowheads="1" noTextEdit="1"/>
          </p:cNvSpPr>
          <p:nvPr>
            <p:ph type="sldImg"/>
          </p:nvPr>
        </p:nvSpPr>
        <p:spPr>
          <a:ln/>
        </p:spPr>
      </p:sp>
      <p:sp>
        <p:nvSpPr>
          <p:cNvPr id="58372" name="Rectangle 3">
            <a:extLst>
              <a:ext uri="{FF2B5EF4-FFF2-40B4-BE49-F238E27FC236}">
                <a16:creationId xmlns:a16="http://schemas.microsoft.com/office/drawing/2014/main" id="{A4C3E6DC-E251-42C0-B568-51F7361753F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ru-RU"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a:extLst>
              <a:ext uri="{FF2B5EF4-FFF2-40B4-BE49-F238E27FC236}">
                <a16:creationId xmlns:a16="http://schemas.microsoft.com/office/drawing/2014/main" id="{FA07133D-2DF9-49D1-BE12-F6CD1FC2B964}"/>
              </a:ext>
            </a:extLst>
          </p:cNvPr>
          <p:cNvSpPr>
            <a:spLocks noGrp="1" noRot="1" noChangeAspect="1" noTextEdit="1"/>
          </p:cNvSpPr>
          <p:nvPr>
            <p:ph type="sldImg"/>
          </p:nvPr>
        </p:nvSpPr>
        <p:spPr>
          <a:ln/>
        </p:spPr>
      </p:sp>
      <p:sp>
        <p:nvSpPr>
          <p:cNvPr id="66563" name="Notes Placeholder 2">
            <a:extLst>
              <a:ext uri="{FF2B5EF4-FFF2-40B4-BE49-F238E27FC236}">
                <a16:creationId xmlns:a16="http://schemas.microsoft.com/office/drawing/2014/main" id="{177F834B-A84D-4BB2-ACDD-D013327C3B6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6564" name="Slide Number Placeholder 3">
            <a:extLst>
              <a:ext uri="{FF2B5EF4-FFF2-40B4-BE49-F238E27FC236}">
                <a16:creationId xmlns:a16="http://schemas.microsoft.com/office/drawing/2014/main" id="{7F85AD3D-B1D7-4C46-9064-EC14F5B58E9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C4A096E6-933B-4256-86B0-5AADF34300DF}" type="slidenum">
              <a:rPr lang="en-US" altLang="en-US" sz="1200">
                <a:latin typeface="Calibri" panose="020F0502020204030204" pitchFamily="34" charset="0"/>
                <a:cs typeface="Calibri" panose="020F0502020204030204" pitchFamily="34" charset="0"/>
              </a:rPr>
              <a:pPr eaLnBrk="1" hangingPunct="1"/>
              <a:t>11</a:t>
            </a:fld>
            <a:endParaRPr lang="en-US" altLang="en-US" sz="12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94520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a:extLst>
              <a:ext uri="{FF2B5EF4-FFF2-40B4-BE49-F238E27FC236}">
                <a16:creationId xmlns:a16="http://schemas.microsoft.com/office/drawing/2014/main" id="{BCAAB635-36D5-4A64-8A9B-10784F1EB7B4}"/>
              </a:ext>
            </a:extLst>
          </p:cNvPr>
          <p:cNvSpPr>
            <a:spLocks noGrp="1" noRot="1" noChangeAspect="1" noTextEdit="1"/>
          </p:cNvSpPr>
          <p:nvPr>
            <p:ph type="sldImg"/>
          </p:nvPr>
        </p:nvSpPr>
        <p:spPr>
          <a:ln/>
        </p:spPr>
      </p:sp>
      <p:sp>
        <p:nvSpPr>
          <p:cNvPr id="67587" name="Notes Placeholder 2">
            <a:extLst>
              <a:ext uri="{FF2B5EF4-FFF2-40B4-BE49-F238E27FC236}">
                <a16:creationId xmlns:a16="http://schemas.microsoft.com/office/drawing/2014/main" id="{7FDE14E4-72CD-4A1A-BE91-25BC3DF389A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7588" name="Slide Number Placeholder 3">
            <a:extLst>
              <a:ext uri="{FF2B5EF4-FFF2-40B4-BE49-F238E27FC236}">
                <a16:creationId xmlns:a16="http://schemas.microsoft.com/office/drawing/2014/main" id="{F66C28A4-278D-4CFD-A39D-681FDA12171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F99D8F05-F262-4194-B50F-A865D7CAABA7}" type="slidenum">
              <a:rPr lang="en-US" altLang="en-US" sz="1200">
                <a:latin typeface="Calibri" panose="020F0502020204030204" pitchFamily="34" charset="0"/>
                <a:cs typeface="Calibri" panose="020F0502020204030204" pitchFamily="34" charset="0"/>
              </a:rPr>
              <a:pPr eaLnBrk="1" hangingPunct="1"/>
              <a:t>12</a:t>
            </a:fld>
            <a:endParaRPr lang="en-US" altLang="en-US" sz="1200">
              <a:latin typeface="Calibri" panose="020F0502020204030204" pitchFamily="34" charset="0"/>
              <a:cs typeface="Calibri" panose="020F050202020403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a:extLst>
              <a:ext uri="{FF2B5EF4-FFF2-40B4-BE49-F238E27FC236}">
                <a16:creationId xmlns:a16="http://schemas.microsoft.com/office/drawing/2014/main" id="{94D93E3A-9AE8-4D0B-B359-EBC56BC35488}"/>
              </a:ext>
            </a:extLst>
          </p:cNvPr>
          <p:cNvSpPr>
            <a:spLocks noGrp="1" noRot="1" noChangeAspect="1" noTextEdit="1"/>
          </p:cNvSpPr>
          <p:nvPr>
            <p:ph type="sldImg"/>
          </p:nvPr>
        </p:nvSpPr>
        <p:spPr>
          <a:ln/>
        </p:spPr>
      </p:sp>
      <p:sp>
        <p:nvSpPr>
          <p:cNvPr id="68611" name="Notes Placeholder 2">
            <a:extLst>
              <a:ext uri="{FF2B5EF4-FFF2-40B4-BE49-F238E27FC236}">
                <a16:creationId xmlns:a16="http://schemas.microsoft.com/office/drawing/2014/main" id="{55AEC2E5-5FC2-4C14-B89E-FA2DB954BE7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8612" name="Slide Number Placeholder 3">
            <a:extLst>
              <a:ext uri="{FF2B5EF4-FFF2-40B4-BE49-F238E27FC236}">
                <a16:creationId xmlns:a16="http://schemas.microsoft.com/office/drawing/2014/main" id="{5FEE980E-73B1-4B8F-B3D5-6A055DE7C4D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05080AA0-8C21-4A9F-9DBC-A86DCB2C8C29}" type="slidenum">
              <a:rPr lang="en-US" altLang="en-US" sz="1200">
                <a:latin typeface="Calibri" panose="020F0502020204030204" pitchFamily="34" charset="0"/>
                <a:cs typeface="Calibri" panose="020F0502020204030204" pitchFamily="34" charset="0"/>
              </a:rPr>
              <a:pPr eaLnBrk="1" hangingPunct="1"/>
              <a:t>13</a:t>
            </a:fld>
            <a:endParaRPr lang="en-US" altLang="en-US" sz="1200">
              <a:latin typeface="Calibri" panose="020F0502020204030204" pitchFamily="34" charset="0"/>
              <a:cs typeface="Calibri" panose="020F050202020403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a:extLst>
              <a:ext uri="{FF2B5EF4-FFF2-40B4-BE49-F238E27FC236}">
                <a16:creationId xmlns:a16="http://schemas.microsoft.com/office/drawing/2014/main" id="{FBF7B8C2-2DD5-44F2-BB8C-4AD996B526F1}"/>
              </a:ext>
            </a:extLst>
          </p:cNvPr>
          <p:cNvSpPr>
            <a:spLocks noGrp="1" noRot="1" noChangeAspect="1" noTextEdit="1"/>
          </p:cNvSpPr>
          <p:nvPr>
            <p:ph type="sldImg"/>
          </p:nvPr>
        </p:nvSpPr>
        <p:spPr>
          <a:ln/>
        </p:spPr>
      </p:sp>
      <p:sp>
        <p:nvSpPr>
          <p:cNvPr id="69635" name="Notes Placeholder 2">
            <a:extLst>
              <a:ext uri="{FF2B5EF4-FFF2-40B4-BE49-F238E27FC236}">
                <a16:creationId xmlns:a16="http://schemas.microsoft.com/office/drawing/2014/main" id="{57E38DC5-A16B-4A38-A152-C98D20AA7EB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9636" name="Slide Number Placeholder 3">
            <a:extLst>
              <a:ext uri="{FF2B5EF4-FFF2-40B4-BE49-F238E27FC236}">
                <a16:creationId xmlns:a16="http://schemas.microsoft.com/office/drawing/2014/main" id="{AA19729D-615A-4070-8627-222886C3010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44B0E39D-838B-4454-AAC5-DEBF2ABEBB7A}" type="slidenum">
              <a:rPr lang="en-US" altLang="en-US" sz="1200">
                <a:latin typeface="Calibri" panose="020F0502020204030204" pitchFamily="34" charset="0"/>
                <a:cs typeface="Calibri" panose="020F0502020204030204" pitchFamily="34" charset="0"/>
              </a:rPr>
              <a:pPr eaLnBrk="1" hangingPunct="1"/>
              <a:t>14</a:t>
            </a:fld>
            <a:endParaRPr lang="en-US" altLang="en-US" sz="1200">
              <a:latin typeface="Calibri" panose="020F0502020204030204" pitchFamily="34" charset="0"/>
              <a:cs typeface="Calibri" panose="020F050202020403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a:extLst>
              <a:ext uri="{FF2B5EF4-FFF2-40B4-BE49-F238E27FC236}">
                <a16:creationId xmlns:a16="http://schemas.microsoft.com/office/drawing/2014/main" id="{20FD5D3F-7B5D-4464-9F94-AB78C7A06B06}"/>
              </a:ext>
            </a:extLst>
          </p:cNvPr>
          <p:cNvSpPr>
            <a:spLocks noGrp="1" noRot="1" noChangeAspect="1" noTextEdit="1"/>
          </p:cNvSpPr>
          <p:nvPr>
            <p:ph type="sldImg"/>
          </p:nvPr>
        </p:nvSpPr>
        <p:spPr>
          <a:ln/>
        </p:spPr>
      </p:sp>
      <p:sp>
        <p:nvSpPr>
          <p:cNvPr id="70659" name="Notes Placeholder 2">
            <a:extLst>
              <a:ext uri="{FF2B5EF4-FFF2-40B4-BE49-F238E27FC236}">
                <a16:creationId xmlns:a16="http://schemas.microsoft.com/office/drawing/2014/main" id="{7198CB3C-CEE8-4BD1-9600-8B60BB21F82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0660" name="Slide Number Placeholder 3">
            <a:extLst>
              <a:ext uri="{FF2B5EF4-FFF2-40B4-BE49-F238E27FC236}">
                <a16:creationId xmlns:a16="http://schemas.microsoft.com/office/drawing/2014/main" id="{C413ADEF-3B4A-44D6-BE93-CB19BC09418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A977E001-AE74-4FCF-813C-C731BCD4F08E}" type="slidenum">
              <a:rPr lang="en-US" altLang="en-US" sz="1200">
                <a:latin typeface="Calibri" panose="020F0502020204030204" pitchFamily="34" charset="0"/>
                <a:cs typeface="Calibri" panose="020F0502020204030204" pitchFamily="34" charset="0"/>
              </a:rPr>
              <a:pPr eaLnBrk="1" hangingPunct="1"/>
              <a:t>16</a:t>
            </a:fld>
            <a:endParaRPr lang="en-US" altLang="en-US" sz="1200">
              <a:latin typeface="Calibri" panose="020F0502020204030204" pitchFamily="34" charset="0"/>
              <a:cs typeface="Calibri" panose="020F050202020403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a:extLst>
              <a:ext uri="{FF2B5EF4-FFF2-40B4-BE49-F238E27FC236}">
                <a16:creationId xmlns:a16="http://schemas.microsoft.com/office/drawing/2014/main" id="{E945B04D-B8CB-4C70-B1FB-76DC3D12A8A6}"/>
              </a:ext>
            </a:extLst>
          </p:cNvPr>
          <p:cNvSpPr>
            <a:spLocks noGrp="1" noRot="1" noChangeAspect="1" noTextEdit="1"/>
          </p:cNvSpPr>
          <p:nvPr>
            <p:ph type="sldImg"/>
          </p:nvPr>
        </p:nvSpPr>
        <p:spPr>
          <a:ln/>
        </p:spPr>
      </p:sp>
      <p:sp>
        <p:nvSpPr>
          <p:cNvPr id="71683" name="Notes Placeholder 2">
            <a:extLst>
              <a:ext uri="{FF2B5EF4-FFF2-40B4-BE49-F238E27FC236}">
                <a16:creationId xmlns:a16="http://schemas.microsoft.com/office/drawing/2014/main" id="{D8F1CE51-CF67-4B24-B69A-B6AC01C6D37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i="1"/>
          </a:p>
        </p:txBody>
      </p:sp>
      <p:sp>
        <p:nvSpPr>
          <p:cNvPr id="71684" name="Slide Number Placeholder 3">
            <a:extLst>
              <a:ext uri="{FF2B5EF4-FFF2-40B4-BE49-F238E27FC236}">
                <a16:creationId xmlns:a16="http://schemas.microsoft.com/office/drawing/2014/main" id="{0A13A6BE-00BD-4553-A309-1D0D928C9C1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A26F82C5-E98C-4F0A-BD06-4DD137132854}" type="slidenum">
              <a:rPr lang="en-US" altLang="en-US" sz="1200">
                <a:latin typeface="Calibri" panose="020F0502020204030204" pitchFamily="34" charset="0"/>
                <a:cs typeface="Calibri" panose="020F0502020204030204" pitchFamily="34" charset="0"/>
              </a:rPr>
              <a:pPr eaLnBrk="1" hangingPunct="1"/>
              <a:t>17</a:t>
            </a:fld>
            <a:endParaRPr lang="en-US" altLang="en-US" sz="1200">
              <a:latin typeface="Calibri" panose="020F0502020204030204" pitchFamily="34" charset="0"/>
              <a:cs typeface="Calibri" panose="020F050202020403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a:extLst>
              <a:ext uri="{FF2B5EF4-FFF2-40B4-BE49-F238E27FC236}">
                <a16:creationId xmlns:a16="http://schemas.microsoft.com/office/drawing/2014/main" id="{CA3528D8-F5AD-48D1-923F-BEABA02D2171}"/>
              </a:ext>
            </a:extLst>
          </p:cNvPr>
          <p:cNvSpPr>
            <a:spLocks noGrp="1" noRot="1" noChangeAspect="1" noTextEdit="1"/>
          </p:cNvSpPr>
          <p:nvPr>
            <p:ph type="sldImg"/>
          </p:nvPr>
        </p:nvSpPr>
        <p:spPr>
          <a:ln/>
        </p:spPr>
      </p:sp>
      <p:sp>
        <p:nvSpPr>
          <p:cNvPr id="72707" name="Notes Placeholder 2">
            <a:extLst>
              <a:ext uri="{FF2B5EF4-FFF2-40B4-BE49-F238E27FC236}">
                <a16:creationId xmlns:a16="http://schemas.microsoft.com/office/drawing/2014/main" id="{174AB7FB-ED91-49C9-AE2B-E1D82A52453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2708" name="Slide Number Placeholder 3">
            <a:extLst>
              <a:ext uri="{FF2B5EF4-FFF2-40B4-BE49-F238E27FC236}">
                <a16:creationId xmlns:a16="http://schemas.microsoft.com/office/drawing/2014/main" id="{8605706B-3ECD-41E6-95DC-185097079B2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BEB297B1-2D4A-4339-A273-8278A22F2A1F}" type="slidenum">
              <a:rPr lang="en-US" altLang="en-US" sz="1200">
                <a:latin typeface="Calibri" panose="020F0502020204030204" pitchFamily="34" charset="0"/>
                <a:cs typeface="Calibri" panose="020F0502020204030204" pitchFamily="34" charset="0"/>
              </a:rPr>
              <a:pPr eaLnBrk="1" hangingPunct="1"/>
              <a:t>19</a:t>
            </a:fld>
            <a:endParaRPr lang="en-US" altLang="en-US" sz="1200">
              <a:latin typeface="Calibri" panose="020F0502020204030204" pitchFamily="34" charset="0"/>
              <a:cs typeface="Calibri" panose="020F050202020403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a:extLst>
              <a:ext uri="{FF2B5EF4-FFF2-40B4-BE49-F238E27FC236}">
                <a16:creationId xmlns:a16="http://schemas.microsoft.com/office/drawing/2014/main" id="{E5A4BC52-1299-4E3A-9DD0-F8AAE45C2283}"/>
              </a:ext>
            </a:extLst>
          </p:cNvPr>
          <p:cNvSpPr>
            <a:spLocks noGrp="1" noRot="1" noChangeAspect="1" noTextEdit="1"/>
          </p:cNvSpPr>
          <p:nvPr>
            <p:ph type="sldImg"/>
          </p:nvPr>
        </p:nvSpPr>
        <p:spPr>
          <a:ln/>
        </p:spPr>
      </p:sp>
      <p:sp>
        <p:nvSpPr>
          <p:cNvPr id="73731" name="Notes Placeholder 2">
            <a:extLst>
              <a:ext uri="{FF2B5EF4-FFF2-40B4-BE49-F238E27FC236}">
                <a16:creationId xmlns:a16="http://schemas.microsoft.com/office/drawing/2014/main" id="{3D2604B3-57F5-4F0D-9521-2C32C4FF695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3732" name="Slide Number Placeholder 3">
            <a:extLst>
              <a:ext uri="{FF2B5EF4-FFF2-40B4-BE49-F238E27FC236}">
                <a16:creationId xmlns:a16="http://schemas.microsoft.com/office/drawing/2014/main" id="{505D1C46-4B57-4A5D-A247-4D60C567BF1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AD4C7CBF-136A-4D0B-B285-CDEB340F6C97}" type="slidenum">
              <a:rPr lang="en-US" altLang="en-US" sz="1200">
                <a:latin typeface="Calibri" panose="020F0502020204030204" pitchFamily="34" charset="0"/>
                <a:cs typeface="Calibri" panose="020F0502020204030204" pitchFamily="34" charset="0"/>
              </a:rPr>
              <a:pPr eaLnBrk="1" hangingPunct="1"/>
              <a:t>20</a:t>
            </a:fld>
            <a:endParaRPr lang="en-US" altLang="en-US" sz="1200">
              <a:latin typeface="Calibri" panose="020F0502020204030204" pitchFamily="34" charset="0"/>
              <a:cs typeface="Calibri" panose="020F050202020403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a:extLst>
              <a:ext uri="{FF2B5EF4-FFF2-40B4-BE49-F238E27FC236}">
                <a16:creationId xmlns:a16="http://schemas.microsoft.com/office/drawing/2014/main" id="{F73C59B0-249C-4270-90BA-EC4A9096D5BC}"/>
              </a:ext>
            </a:extLst>
          </p:cNvPr>
          <p:cNvSpPr>
            <a:spLocks noGrp="1" noRot="1" noChangeAspect="1" noTextEdit="1"/>
          </p:cNvSpPr>
          <p:nvPr>
            <p:ph type="sldImg"/>
          </p:nvPr>
        </p:nvSpPr>
        <p:spPr>
          <a:ln/>
        </p:spPr>
      </p:sp>
      <p:sp>
        <p:nvSpPr>
          <p:cNvPr id="74755" name="Notes Placeholder 2">
            <a:extLst>
              <a:ext uri="{FF2B5EF4-FFF2-40B4-BE49-F238E27FC236}">
                <a16:creationId xmlns:a16="http://schemas.microsoft.com/office/drawing/2014/main" id="{6FA0BFA3-EE2E-402E-BCBB-0E330D8367D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4756" name="Slide Number Placeholder 3">
            <a:extLst>
              <a:ext uri="{FF2B5EF4-FFF2-40B4-BE49-F238E27FC236}">
                <a16:creationId xmlns:a16="http://schemas.microsoft.com/office/drawing/2014/main" id="{00FBD819-B39B-412D-9DB3-D992D5690D4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A81E1710-E637-49F0-8345-66F271BF5AD8}" type="slidenum">
              <a:rPr lang="en-US" altLang="en-US" sz="1200">
                <a:latin typeface="Calibri" panose="020F0502020204030204" pitchFamily="34" charset="0"/>
                <a:cs typeface="Calibri" panose="020F0502020204030204" pitchFamily="34" charset="0"/>
              </a:rPr>
              <a:pPr eaLnBrk="1" hangingPunct="1"/>
              <a:t>21</a:t>
            </a:fld>
            <a:endParaRPr lang="en-US" altLang="en-US" sz="1200">
              <a:latin typeface="Calibri" panose="020F0502020204030204" pitchFamily="34" charset="0"/>
              <a:cs typeface="Calibri" panose="020F050202020403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a:extLst>
              <a:ext uri="{FF2B5EF4-FFF2-40B4-BE49-F238E27FC236}">
                <a16:creationId xmlns:a16="http://schemas.microsoft.com/office/drawing/2014/main" id="{F73C59B0-249C-4270-90BA-EC4A9096D5BC}"/>
              </a:ext>
            </a:extLst>
          </p:cNvPr>
          <p:cNvSpPr>
            <a:spLocks noGrp="1" noRot="1" noChangeAspect="1" noTextEdit="1"/>
          </p:cNvSpPr>
          <p:nvPr>
            <p:ph type="sldImg"/>
          </p:nvPr>
        </p:nvSpPr>
        <p:spPr>
          <a:ln/>
        </p:spPr>
      </p:sp>
      <p:sp>
        <p:nvSpPr>
          <p:cNvPr id="74755" name="Notes Placeholder 2">
            <a:extLst>
              <a:ext uri="{FF2B5EF4-FFF2-40B4-BE49-F238E27FC236}">
                <a16:creationId xmlns:a16="http://schemas.microsoft.com/office/drawing/2014/main" id="{6FA0BFA3-EE2E-402E-BCBB-0E330D8367D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4756" name="Slide Number Placeholder 3">
            <a:extLst>
              <a:ext uri="{FF2B5EF4-FFF2-40B4-BE49-F238E27FC236}">
                <a16:creationId xmlns:a16="http://schemas.microsoft.com/office/drawing/2014/main" id="{00FBD819-B39B-412D-9DB3-D992D5690D4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A81E1710-E637-49F0-8345-66F271BF5AD8}" type="slidenum">
              <a:rPr lang="en-US" altLang="en-US" sz="1200">
                <a:latin typeface="Calibri" panose="020F0502020204030204" pitchFamily="34" charset="0"/>
                <a:cs typeface="Calibri" panose="020F0502020204030204" pitchFamily="34" charset="0"/>
              </a:rPr>
              <a:pPr eaLnBrk="1" hangingPunct="1"/>
              <a:t>22</a:t>
            </a:fld>
            <a:endParaRPr lang="en-US" altLang="en-US" sz="12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01812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1D3F06F7-6F3A-41DD-9FF9-70AC131E7FF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55E5E0DE-2A62-47E1-982C-6774E0873EDF}" type="slidenum">
              <a:rPr lang="en-US" altLang="en-US" sz="1200">
                <a:latin typeface="Calibri" panose="020F0502020204030204" pitchFamily="34" charset="0"/>
                <a:cs typeface="Calibri" panose="020F0502020204030204" pitchFamily="34" charset="0"/>
              </a:rPr>
              <a:pPr eaLnBrk="1" hangingPunct="1"/>
              <a:t>2</a:t>
            </a:fld>
            <a:endParaRPr lang="en-US" altLang="en-US" sz="1200">
              <a:latin typeface="Calibri" panose="020F0502020204030204" pitchFamily="34" charset="0"/>
              <a:cs typeface="Calibri" panose="020F0502020204030204" pitchFamily="34" charset="0"/>
            </a:endParaRPr>
          </a:p>
        </p:txBody>
      </p:sp>
      <p:sp>
        <p:nvSpPr>
          <p:cNvPr id="59395" name="Rectangle 2">
            <a:extLst>
              <a:ext uri="{FF2B5EF4-FFF2-40B4-BE49-F238E27FC236}">
                <a16:creationId xmlns:a16="http://schemas.microsoft.com/office/drawing/2014/main" id="{4EC1B616-598D-41B9-BBCE-AAD2C31284F8}"/>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4C23DE40-B74D-401A-98B8-02EDD55E08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a:extLst>
              <a:ext uri="{FF2B5EF4-FFF2-40B4-BE49-F238E27FC236}">
                <a16:creationId xmlns:a16="http://schemas.microsoft.com/office/drawing/2014/main" id="{685094A8-4419-472D-9328-9B73A949D5FB}"/>
              </a:ext>
            </a:extLst>
          </p:cNvPr>
          <p:cNvSpPr>
            <a:spLocks noGrp="1" noRot="1" noChangeAspect="1" noTextEdit="1"/>
          </p:cNvSpPr>
          <p:nvPr>
            <p:ph type="sldImg"/>
          </p:nvPr>
        </p:nvSpPr>
        <p:spPr>
          <a:ln/>
        </p:spPr>
      </p:sp>
      <p:sp>
        <p:nvSpPr>
          <p:cNvPr id="75779" name="Notes Placeholder 2">
            <a:extLst>
              <a:ext uri="{FF2B5EF4-FFF2-40B4-BE49-F238E27FC236}">
                <a16:creationId xmlns:a16="http://schemas.microsoft.com/office/drawing/2014/main" id="{F7AC7D2C-9007-48BE-AC35-CED6547C845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5780" name="Slide Number Placeholder 3">
            <a:extLst>
              <a:ext uri="{FF2B5EF4-FFF2-40B4-BE49-F238E27FC236}">
                <a16:creationId xmlns:a16="http://schemas.microsoft.com/office/drawing/2014/main" id="{2468919F-E8BC-49E9-83E9-D0346EF991A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4B4D2728-89F6-4FA8-8B4A-074CA52B8F46}" type="slidenum">
              <a:rPr lang="en-US" altLang="en-US" sz="1200">
                <a:latin typeface="Calibri" panose="020F0502020204030204" pitchFamily="34" charset="0"/>
                <a:cs typeface="Calibri" panose="020F0502020204030204" pitchFamily="34" charset="0"/>
              </a:rPr>
              <a:pPr eaLnBrk="1" hangingPunct="1"/>
              <a:t>23</a:t>
            </a:fld>
            <a:endParaRPr lang="en-US" altLang="en-US" sz="1200">
              <a:latin typeface="Calibri" panose="020F0502020204030204" pitchFamily="34" charset="0"/>
              <a:cs typeface="Calibri" panose="020F050202020403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a:extLst>
              <a:ext uri="{FF2B5EF4-FFF2-40B4-BE49-F238E27FC236}">
                <a16:creationId xmlns:a16="http://schemas.microsoft.com/office/drawing/2014/main" id="{685094A8-4419-472D-9328-9B73A949D5FB}"/>
              </a:ext>
            </a:extLst>
          </p:cNvPr>
          <p:cNvSpPr>
            <a:spLocks noGrp="1" noRot="1" noChangeAspect="1" noTextEdit="1"/>
          </p:cNvSpPr>
          <p:nvPr>
            <p:ph type="sldImg"/>
          </p:nvPr>
        </p:nvSpPr>
        <p:spPr>
          <a:ln/>
        </p:spPr>
      </p:sp>
      <p:sp>
        <p:nvSpPr>
          <p:cNvPr id="75779" name="Notes Placeholder 2">
            <a:extLst>
              <a:ext uri="{FF2B5EF4-FFF2-40B4-BE49-F238E27FC236}">
                <a16:creationId xmlns:a16="http://schemas.microsoft.com/office/drawing/2014/main" id="{F7AC7D2C-9007-48BE-AC35-CED6547C845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5780" name="Slide Number Placeholder 3">
            <a:extLst>
              <a:ext uri="{FF2B5EF4-FFF2-40B4-BE49-F238E27FC236}">
                <a16:creationId xmlns:a16="http://schemas.microsoft.com/office/drawing/2014/main" id="{2468919F-E8BC-49E9-83E9-D0346EF991A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4B4D2728-89F6-4FA8-8B4A-074CA52B8F46}" type="slidenum">
              <a:rPr lang="en-US" altLang="en-US" sz="1200">
                <a:latin typeface="Calibri" panose="020F0502020204030204" pitchFamily="34" charset="0"/>
                <a:cs typeface="Calibri" panose="020F0502020204030204" pitchFamily="34" charset="0"/>
              </a:rPr>
              <a:pPr eaLnBrk="1" hangingPunct="1"/>
              <a:t>24</a:t>
            </a:fld>
            <a:endParaRPr lang="en-US" altLang="en-US" sz="12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164623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a:extLst>
              <a:ext uri="{FF2B5EF4-FFF2-40B4-BE49-F238E27FC236}">
                <a16:creationId xmlns:a16="http://schemas.microsoft.com/office/drawing/2014/main" id="{A9980C04-FAAB-4CAA-BA6E-A61E768E597D}"/>
              </a:ext>
            </a:extLst>
          </p:cNvPr>
          <p:cNvSpPr>
            <a:spLocks noGrp="1" noRot="1" noChangeAspect="1" noTextEdit="1"/>
          </p:cNvSpPr>
          <p:nvPr>
            <p:ph type="sldImg"/>
          </p:nvPr>
        </p:nvSpPr>
        <p:spPr>
          <a:ln/>
        </p:spPr>
      </p:sp>
      <p:sp>
        <p:nvSpPr>
          <p:cNvPr id="76803" name="Notes Placeholder 2">
            <a:extLst>
              <a:ext uri="{FF2B5EF4-FFF2-40B4-BE49-F238E27FC236}">
                <a16:creationId xmlns:a16="http://schemas.microsoft.com/office/drawing/2014/main" id="{19BBA1B2-219E-43F6-93DE-BDEB9640969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 typeface="Arial" panose="020B0604020202020204" pitchFamily="34" charset="0"/>
              <a:buNone/>
            </a:pPr>
            <a:endParaRPr lang="en-US" altLang="en-US"/>
          </a:p>
        </p:txBody>
      </p:sp>
      <p:sp>
        <p:nvSpPr>
          <p:cNvPr id="76804" name="Slide Number Placeholder 3">
            <a:extLst>
              <a:ext uri="{FF2B5EF4-FFF2-40B4-BE49-F238E27FC236}">
                <a16:creationId xmlns:a16="http://schemas.microsoft.com/office/drawing/2014/main" id="{BD349798-E75B-4D21-89BB-32D00A11092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6A2225C9-64F2-49DB-834E-5B68910DDDCE}" type="slidenum">
              <a:rPr lang="en-US" altLang="en-US" sz="1200">
                <a:latin typeface="Calibri" panose="020F0502020204030204" pitchFamily="34" charset="0"/>
                <a:cs typeface="Calibri" panose="020F0502020204030204" pitchFamily="34" charset="0"/>
              </a:rPr>
              <a:pPr eaLnBrk="1" hangingPunct="1"/>
              <a:t>25</a:t>
            </a:fld>
            <a:endParaRPr lang="en-US" altLang="en-US" sz="1200">
              <a:latin typeface="Calibri" panose="020F0502020204030204" pitchFamily="34" charset="0"/>
              <a:cs typeface="Calibri" panose="020F050202020403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a:extLst>
              <a:ext uri="{FF2B5EF4-FFF2-40B4-BE49-F238E27FC236}">
                <a16:creationId xmlns:a16="http://schemas.microsoft.com/office/drawing/2014/main" id="{9EF9EBEC-4845-403A-B356-A1F122DDC194}"/>
              </a:ext>
            </a:extLst>
          </p:cNvPr>
          <p:cNvSpPr>
            <a:spLocks noGrp="1" noRot="1" noChangeAspect="1" noTextEdit="1"/>
          </p:cNvSpPr>
          <p:nvPr>
            <p:ph type="sldImg"/>
          </p:nvPr>
        </p:nvSpPr>
        <p:spPr>
          <a:ln/>
        </p:spPr>
      </p:sp>
      <p:sp>
        <p:nvSpPr>
          <p:cNvPr id="77827" name="Notes Placeholder 2">
            <a:extLst>
              <a:ext uri="{FF2B5EF4-FFF2-40B4-BE49-F238E27FC236}">
                <a16:creationId xmlns:a16="http://schemas.microsoft.com/office/drawing/2014/main" id="{D63C4B17-222E-4D79-BB33-5D32BCDEB4F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7828" name="Slide Number Placeholder 3">
            <a:extLst>
              <a:ext uri="{FF2B5EF4-FFF2-40B4-BE49-F238E27FC236}">
                <a16:creationId xmlns:a16="http://schemas.microsoft.com/office/drawing/2014/main" id="{C4721161-E631-4410-813C-2739101BA94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1191C9F5-DA34-4A2D-8172-9C686A470078}" type="slidenum">
              <a:rPr lang="en-US" altLang="en-US" sz="1200">
                <a:latin typeface="Calibri" panose="020F0502020204030204" pitchFamily="34" charset="0"/>
                <a:cs typeface="Calibri" panose="020F0502020204030204" pitchFamily="34" charset="0"/>
              </a:rPr>
              <a:pPr eaLnBrk="1" hangingPunct="1"/>
              <a:t>26</a:t>
            </a:fld>
            <a:endParaRPr lang="en-US" altLang="en-US" sz="1200">
              <a:latin typeface="Calibri" panose="020F0502020204030204" pitchFamily="34" charset="0"/>
              <a:cs typeface="Calibri" panose="020F050202020403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a:extLst>
              <a:ext uri="{FF2B5EF4-FFF2-40B4-BE49-F238E27FC236}">
                <a16:creationId xmlns:a16="http://schemas.microsoft.com/office/drawing/2014/main" id="{CCBA51E4-DE15-4544-8B3D-5AAA51E376D5}"/>
              </a:ext>
            </a:extLst>
          </p:cNvPr>
          <p:cNvSpPr>
            <a:spLocks noGrp="1" noRot="1" noChangeAspect="1" noTextEdit="1"/>
          </p:cNvSpPr>
          <p:nvPr>
            <p:ph type="sldImg"/>
          </p:nvPr>
        </p:nvSpPr>
        <p:spPr>
          <a:ln/>
        </p:spPr>
      </p:sp>
      <p:sp>
        <p:nvSpPr>
          <p:cNvPr id="78851" name="Notes Placeholder 2">
            <a:extLst>
              <a:ext uri="{FF2B5EF4-FFF2-40B4-BE49-F238E27FC236}">
                <a16:creationId xmlns:a16="http://schemas.microsoft.com/office/drawing/2014/main" id="{083BEFB4-56F1-4114-81E2-6CD996B3AA4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i="1"/>
          </a:p>
        </p:txBody>
      </p:sp>
      <p:sp>
        <p:nvSpPr>
          <p:cNvPr id="78852" name="Slide Number Placeholder 3">
            <a:extLst>
              <a:ext uri="{FF2B5EF4-FFF2-40B4-BE49-F238E27FC236}">
                <a16:creationId xmlns:a16="http://schemas.microsoft.com/office/drawing/2014/main" id="{63E1771E-553B-4CAA-BCF1-8D1CEB196E2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1CE7F1FF-14DA-444F-940B-D5F4071550E5}" type="slidenum">
              <a:rPr lang="en-US" altLang="en-US" sz="1200">
                <a:latin typeface="Calibri" panose="020F0502020204030204" pitchFamily="34" charset="0"/>
                <a:cs typeface="Calibri" panose="020F0502020204030204" pitchFamily="34" charset="0"/>
              </a:rPr>
              <a:pPr eaLnBrk="1" hangingPunct="1"/>
              <a:t>27</a:t>
            </a:fld>
            <a:endParaRPr lang="en-US" altLang="en-US" sz="1200">
              <a:latin typeface="Calibri" panose="020F0502020204030204" pitchFamily="34" charset="0"/>
              <a:cs typeface="Calibri" panose="020F050202020403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a:extLst>
              <a:ext uri="{FF2B5EF4-FFF2-40B4-BE49-F238E27FC236}">
                <a16:creationId xmlns:a16="http://schemas.microsoft.com/office/drawing/2014/main" id="{CCBA51E4-DE15-4544-8B3D-5AAA51E376D5}"/>
              </a:ext>
            </a:extLst>
          </p:cNvPr>
          <p:cNvSpPr>
            <a:spLocks noGrp="1" noRot="1" noChangeAspect="1" noTextEdit="1"/>
          </p:cNvSpPr>
          <p:nvPr>
            <p:ph type="sldImg"/>
          </p:nvPr>
        </p:nvSpPr>
        <p:spPr>
          <a:ln/>
        </p:spPr>
      </p:sp>
      <p:sp>
        <p:nvSpPr>
          <p:cNvPr id="78851" name="Notes Placeholder 2">
            <a:extLst>
              <a:ext uri="{FF2B5EF4-FFF2-40B4-BE49-F238E27FC236}">
                <a16:creationId xmlns:a16="http://schemas.microsoft.com/office/drawing/2014/main" id="{083BEFB4-56F1-4114-81E2-6CD996B3AA4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i="1"/>
          </a:p>
        </p:txBody>
      </p:sp>
      <p:sp>
        <p:nvSpPr>
          <p:cNvPr id="78852" name="Slide Number Placeholder 3">
            <a:extLst>
              <a:ext uri="{FF2B5EF4-FFF2-40B4-BE49-F238E27FC236}">
                <a16:creationId xmlns:a16="http://schemas.microsoft.com/office/drawing/2014/main" id="{63E1771E-553B-4CAA-BCF1-8D1CEB196E2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1CE7F1FF-14DA-444F-940B-D5F4071550E5}" type="slidenum">
              <a:rPr lang="en-US" altLang="en-US" sz="1200">
                <a:latin typeface="Calibri" panose="020F0502020204030204" pitchFamily="34" charset="0"/>
                <a:cs typeface="Calibri" panose="020F0502020204030204" pitchFamily="34" charset="0"/>
              </a:rPr>
              <a:pPr eaLnBrk="1" hangingPunct="1"/>
              <a:t>28</a:t>
            </a:fld>
            <a:endParaRPr lang="en-US" altLang="en-US" sz="12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30343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a:extLst>
              <a:ext uri="{FF2B5EF4-FFF2-40B4-BE49-F238E27FC236}">
                <a16:creationId xmlns:a16="http://schemas.microsoft.com/office/drawing/2014/main" id="{B066E2AB-74D4-46C3-B125-7EE63FB7526E}"/>
              </a:ext>
            </a:extLst>
          </p:cNvPr>
          <p:cNvSpPr>
            <a:spLocks noGrp="1" noRot="1" noChangeAspect="1" noTextEdit="1"/>
          </p:cNvSpPr>
          <p:nvPr>
            <p:ph type="sldImg"/>
          </p:nvPr>
        </p:nvSpPr>
        <p:spPr>
          <a:ln/>
        </p:spPr>
      </p:sp>
      <p:sp>
        <p:nvSpPr>
          <p:cNvPr id="79875" name="Notes Placeholder 2">
            <a:extLst>
              <a:ext uri="{FF2B5EF4-FFF2-40B4-BE49-F238E27FC236}">
                <a16:creationId xmlns:a16="http://schemas.microsoft.com/office/drawing/2014/main" id="{A6131CE7-4963-4B21-9B71-272AA34988C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9876" name="Slide Number Placeholder 3">
            <a:extLst>
              <a:ext uri="{FF2B5EF4-FFF2-40B4-BE49-F238E27FC236}">
                <a16:creationId xmlns:a16="http://schemas.microsoft.com/office/drawing/2014/main" id="{02BB25E2-5B86-47A7-9F91-961F8844E9C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BDD545CC-2396-4AA9-B8B4-88E9C8FF0FD3}" type="slidenum">
              <a:rPr lang="en-US" altLang="en-US" sz="1200">
                <a:latin typeface="Calibri" panose="020F0502020204030204" pitchFamily="34" charset="0"/>
                <a:cs typeface="Calibri" panose="020F0502020204030204" pitchFamily="34" charset="0"/>
              </a:rPr>
              <a:pPr eaLnBrk="1" hangingPunct="1"/>
              <a:t>29</a:t>
            </a:fld>
            <a:endParaRPr lang="en-US" altLang="en-US" sz="1200">
              <a:latin typeface="Calibri" panose="020F0502020204030204" pitchFamily="34" charset="0"/>
              <a:cs typeface="Calibri" panose="020F050202020403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a:extLst>
              <a:ext uri="{FF2B5EF4-FFF2-40B4-BE49-F238E27FC236}">
                <a16:creationId xmlns:a16="http://schemas.microsoft.com/office/drawing/2014/main" id="{B066E2AB-74D4-46C3-B125-7EE63FB7526E}"/>
              </a:ext>
            </a:extLst>
          </p:cNvPr>
          <p:cNvSpPr>
            <a:spLocks noGrp="1" noRot="1" noChangeAspect="1" noTextEdit="1"/>
          </p:cNvSpPr>
          <p:nvPr>
            <p:ph type="sldImg"/>
          </p:nvPr>
        </p:nvSpPr>
        <p:spPr>
          <a:ln/>
        </p:spPr>
      </p:sp>
      <p:sp>
        <p:nvSpPr>
          <p:cNvPr id="79875" name="Notes Placeholder 2">
            <a:extLst>
              <a:ext uri="{FF2B5EF4-FFF2-40B4-BE49-F238E27FC236}">
                <a16:creationId xmlns:a16="http://schemas.microsoft.com/office/drawing/2014/main" id="{A6131CE7-4963-4B21-9B71-272AA34988C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9876" name="Slide Number Placeholder 3">
            <a:extLst>
              <a:ext uri="{FF2B5EF4-FFF2-40B4-BE49-F238E27FC236}">
                <a16:creationId xmlns:a16="http://schemas.microsoft.com/office/drawing/2014/main" id="{02BB25E2-5B86-47A7-9F91-961F8844E9C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BDD545CC-2396-4AA9-B8B4-88E9C8FF0FD3}" type="slidenum">
              <a:rPr lang="en-US" altLang="en-US" sz="1200">
                <a:latin typeface="Calibri" panose="020F0502020204030204" pitchFamily="34" charset="0"/>
                <a:cs typeface="Calibri" panose="020F0502020204030204" pitchFamily="34" charset="0"/>
              </a:rPr>
              <a:pPr eaLnBrk="1" hangingPunct="1"/>
              <a:t>30</a:t>
            </a:fld>
            <a:endParaRPr lang="en-US" altLang="en-US" sz="12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220026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a:extLst>
              <a:ext uri="{FF2B5EF4-FFF2-40B4-BE49-F238E27FC236}">
                <a16:creationId xmlns:a16="http://schemas.microsoft.com/office/drawing/2014/main" id="{4B1F2B7A-7A26-4487-9981-C41592A86F18}"/>
              </a:ext>
            </a:extLst>
          </p:cNvPr>
          <p:cNvSpPr>
            <a:spLocks noGrp="1" noRot="1" noChangeAspect="1" noTextEdit="1"/>
          </p:cNvSpPr>
          <p:nvPr>
            <p:ph type="sldImg"/>
          </p:nvPr>
        </p:nvSpPr>
        <p:spPr>
          <a:ln/>
        </p:spPr>
      </p:sp>
      <p:sp>
        <p:nvSpPr>
          <p:cNvPr id="80899" name="Notes Placeholder 2">
            <a:extLst>
              <a:ext uri="{FF2B5EF4-FFF2-40B4-BE49-F238E27FC236}">
                <a16:creationId xmlns:a16="http://schemas.microsoft.com/office/drawing/2014/main" id="{C51BF7D2-EB32-40EA-AFCA-CE8A6920BB4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0900" name="Slide Number Placeholder 3">
            <a:extLst>
              <a:ext uri="{FF2B5EF4-FFF2-40B4-BE49-F238E27FC236}">
                <a16:creationId xmlns:a16="http://schemas.microsoft.com/office/drawing/2014/main" id="{74BE6744-4796-43F9-BB55-FD59DABD6E5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74B1FEC0-126D-4F0D-9082-77C70B33E700}" type="slidenum">
              <a:rPr lang="en-US" altLang="en-US" sz="1200">
                <a:latin typeface="Calibri" panose="020F0502020204030204" pitchFamily="34" charset="0"/>
                <a:cs typeface="Calibri" panose="020F0502020204030204" pitchFamily="34" charset="0"/>
              </a:rPr>
              <a:pPr eaLnBrk="1" hangingPunct="1"/>
              <a:t>31</a:t>
            </a:fld>
            <a:endParaRPr lang="en-US" altLang="en-US" sz="1200">
              <a:latin typeface="Calibri" panose="020F0502020204030204" pitchFamily="34" charset="0"/>
              <a:cs typeface="Calibri" panose="020F050202020403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a:extLst>
              <a:ext uri="{FF2B5EF4-FFF2-40B4-BE49-F238E27FC236}">
                <a16:creationId xmlns:a16="http://schemas.microsoft.com/office/drawing/2014/main" id="{572BE519-A5B8-4F08-ADD1-461502FEFEB2}"/>
              </a:ext>
            </a:extLst>
          </p:cNvPr>
          <p:cNvSpPr>
            <a:spLocks noGrp="1" noRot="1" noChangeAspect="1" noTextEdit="1"/>
          </p:cNvSpPr>
          <p:nvPr>
            <p:ph type="sldImg"/>
          </p:nvPr>
        </p:nvSpPr>
        <p:spPr>
          <a:ln/>
        </p:spPr>
      </p:sp>
      <p:sp>
        <p:nvSpPr>
          <p:cNvPr id="81923" name="Notes Placeholder 2">
            <a:extLst>
              <a:ext uri="{FF2B5EF4-FFF2-40B4-BE49-F238E27FC236}">
                <a16:creationId xmlns:a16="http://schemas.microsoft.com/office/drawing/2014/main" id="{9D2D1659-9B8B-4EE0-AB63-3F3000C0839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1924" name="Slide Number Placeholder 3">
            <a:extLst>
              <a:ext uri="{FF2B5EF4-FFF2-40B4-BE49-F238E27FC236}">
                <a16:creationId xmlns:a16="http://schemas.microsoft.com/office/drawing/2014/main" id="{BD0DA25D-6698-4714-84FD-930BCFEFC18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694D2D73-9649-4C33-8556-252081E28462}" type="slidenum">
              <a:rPr lang="en-US" altLang="en-US" sz="1200">
                <a:latin typeface="Calibri" panose="020F0502020204030204" pitchFamily="34" charset="0"/>
                <a:cs typeface="Calibri" panose="020F0502020204030204" pitchFamily="34" charset="0"/>
              </a:rPr>
              <a:pPr eaLnBrk="1" hangingPunct="1"/>
              <a:t>33</a:t>
            </a:fld>
            <a:endParaRPr lang="en-US" altLang="en-US" sz="1200">
              <a:latin typeface="Calibri" panose="020F0502020204030204" pitchFamily="34" charset="0"/>
              <a:cs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a:extLst>
              <a:ext uri="{FF2B5EF4-FFF2-40B4-BE49-F238E27FC236}">
                <a16:creationId xmlns:a16="http://schemas.microsoft.com/office/drawing/2014/main" id="{B4CE202F-7A01-4F42-8854-2BFE2B5F0F15}"/>
              </a:ext>
            </a:extLst>
          </p:cNvPr>
          <p:cNvSpPr>
            <a:spLocks noGrp="1" noRot="1" noChangeAspect="1" noTextEdit="1"/>
          </p:cNvSpPr>
          <p:nvPr>
            <p:ph type="sldImg"/>
          </p:nvPr>
        </p:nvSpPr>
        <p:spPr>
          <a:ln/>
        </p:spPr>
      </p:sp>
      <p:sp>
        <p:nvSpPr>
          <p:cNvPr id="60419" name="Notes Placeholder 2">
            <a:extLst>
              <a:ext uri="{FF2B5EF4-FFF2-40B4-BE49-F238E27FC236}">
                <a16:creationId xmlns:a16="http://schemas.microsoft.com/office/drawing/2014/main" id="{34052241-AE0C-4C92-A4D2-D007CD769A1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0420" name="Slide Number Placeholder 3">
            <a:extLst>
              <a:ext uri="{FF2B5EF4-FFF2-40B4-BE49-F238E27FC236}">
                <a16:creationId xmlns:a16="http://schemas.microsoft.com/office/drawing/2014/main" id="{469F85B8-09DA-4FD1-B380-01D242C51A1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EAC3197D-F553-46B5-BE70-199C438D632A}" type="slidenum">
              <a:rPr lang="en-US" altLang="en-US" sz="1200">
                <a:latin typeface="Calibri" panose="020F0502020204030204" pitchFamily="34" charset="0"/>
                <a:cs typeface="Calibri" panose="020F0502020204030204" pitchFamily="34" charset="0"/>
              </a:rPr>
              <a:pPr eaLnBrk="1" hangingPunct="1"/>
              <a:t>4</a:t>
            </a:fld>
            <a:endParaRPr lang="en-US" altLang="en-US" sz="1200">
              <a:latin typeface="Calibri" panose="020F0502020204030204" pitchFamily="34" charset="0"/>
              <a:cs typeface="Calibri" panose="020F050202020403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a:extLst>
              <a:ext uri="{FF2B5EF4-FFF2-40B4-BE49-F238E27FC236}">
                <a16:creationId xmlns:a16="http://schemas.microsoft.com/office/drawing/2014/main" id="{AAFB2BDB-7D56-4385-83F3-653B8BFCB687}"/>
              </a:ext>
            </a:extLst>
          </p:cNvPr>
          <p:cNvSpPr>
            <a:spLocks noGrp="1" noRot="1" noChangeAspect="1" noTextEdit="1"/>
          </p:cNvSpPr>
          <p:nvPr>
            <p:ph type="sldImg"/>
          </p:nvPr>
        </p:nvSpPr>
        <p:spPr>
          <a:ln/>
        </p:spPr>
      </p:sp>
      <p:sp>
        <p:nvSpPr>
          <p:cNvPr id="82947" name="Notes Placeholder 2">
            <a:extLst>
              <a:ext uri="{FF2B5EF4-FFF2-40B4-BE49-F238E27FC236}">
                <a16:creationId xmlns:a16="http://schemas.microsoft.com/office/drawing/2014/main" id="{29BFA34C-B6DA-42B4-B014-13CB2472E3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b="1"/>
          </a:p>
        </p:txBody>
      </p:sp>
      <p:sp>
        <p:nvSpPr>
          <p:cNvPr id="82948" name="Slide Number Placeholder 3">
            <a:extLst>
              <a:ext uri="{FF2B5EF4-FFF2-40B4-BE49-F238E27FC236}">
                <a16:creationId xmlns:a16="http://schemas.microsoft.com/office/drawing/2014/main" id="{8F90A5F2-3162-4563-A4B3-FB0146D1C4B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F284BD92-35B5-4879-8D90-65E92361042A}" type="slidenum">
              <a:rPr lang="en-US" altLang="en-US" sz="1200">
                <a:latin typeface="Calibri" panose="020F0502020204030204" pitchFamily="34" charset="0"/>
                <a:cs typeface="Calibri" panose="020F0502020204030204" pitchFamily="34" charset="0"/>
              </a:rPr>
              <a:pPr eaLnBrk="1" hangingPunct="1"/>
              <a:t>34</a:t>
            </a:fld>
            <a:endParaRPr lang="en-US" altLang="en-US" sz="1200">
              <a:latin typeface="Calibri" panose="020F0502020204030204" pitchFamily="34" charset="0"/>
              <a:cs typeface="Calibri" panose="020F050202020403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a:extLst>
              <a:ext uri="{FF2B5EF4-FFF2-40B4-BE49-F238E27FC236}">
                <a16:creationId xmlns:a16="http://schemas.microsoft.com/office/drawing/2014/main" id="{AAFB2BDB-7D56-4385-83F3-653B8BFCB687}"/>
              </a:ext>
            </a:extLst>
          </p:cNvPr>
          <p:cNvSpPr>
            <a:spLocks noGrp="1" noRot="1" noChangeAspect="1" noTextEdit="1"/>
          </p:cNvSpPr>
          <p:nvPr>
            <p:ph type="sldImg"/>
          </p:nvPr>
        </p:nvSpPr>
        <p:spPr>
          <a:ln/>
        </p:spPr>
      </p:sp>
      <p:sp>
        <p:nvSpPr>
          <p:cNvPr id="82947" name="Notes Placeholder 2">
            <a:extLst>
              <a:ext uri="{FF2B5EF4-FFF2-40B4-BE49-F238E27FC236}">
                <a16:creationId xmlns:a16="http://schemas.microsoft.com/office/drawing/2014/main" id="{29BFA34C-B6DA-42B4-B014-13CB2472E3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b="1"/>
          </a:p>
        </p:txBody>
      </p:sp>
      <p:sp>
        <p:nvSpPr>
          <p:cNvPr id="82948" name="Slide Number Placeholder 3">
            <a:extLst>
              <a:ext uri="{FF2B5EF4-FFF2-40B4-BE49-F238E27FC236}">
                <a16:creationId xmlns:a16="http://schemas.microsoft.com/office/drawing/2014/main" id="{8F90A5F2-3162-4563-A4B3-FB0146D1C4B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F284BD92-35B5-4879-8D90-65E92361042A}" type="slidenum">
              <a:rPr lang="en-US" altLang="en-US" sz="1200">
                <a:latin typeface="Calibri" panose="020F0502020204030204" pitchFamily="34" charset="0"/>
                <a:cs typeface="Calibri" panose="020F0502020204030204" pitchFamily="34" charset="0"/>
              </a:rPr>
              <a:pPr eaLnBrk="1" hangingPunct="1"/>
              <a:t>35</a:t>
            </a:fld>
            <a:endParaRPr lang="en-US" altLang="en-US" sz="12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317544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a:extLst>
              <a:ext uri="{FF2B5EF4-FFF2-40B4-BE49-F238E27FC236}">
                <a16:creationId xmlns:a16="http://schemas.microsoft.com/office/drawing/2014/main" id="{0AC861A6-3355-4A08-B6A1-4A87CE95FB4A}"/>
              </a:ext>
            </a:extLst>
          </p:cNvPr>
          <p:cNvSpPr>
            <a:spLocks noGrp="1" noRot="1" noChangeAspect="1" noTextEdit="1"/>
          </p:cNvSpPr>
          <p:nvPr>
            <p:ph type="sldImg"/>
          </p:nvPr>
        </p:nvSpPr>
        <p:spPr>
          <a:ln/>
        </p:spPr>
      </p:sp>
      <p:sp>
        <p:nvSpPr>
          <p:cNvPr id="83971" name="Notes Placeholder 2">
            <a:extLst>
              <a:ext uri="{FF2B5EF4-FFF2-40B4-BE49-F238E27FC236}">
                <a16:creationId xmlns:a16="http://schemas.microsoft.com/office/drawing/2014/main" id="{824BF4C1-B636-44D4-922F-AA609D2ECB8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3972" name="Slide Number Placeholder 3">
            <a:extLst>
              <a:ext uri="{FF2B5EF4-FFF2-40B4-BE49-F238E27FC236}">
                <a16:creationId xmlns:a16="http://schemas.microsoft.com/office/drawing/2014/main" id="{46CED240-1924-4BBF-99FF-584AA081718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04CB83E2-2A18-4C9A-80BB-2CBCBB612F2E}" type="slidenum">
              <a:rPr lang="en-US" altLang="en-US" sz="1200">
                <a:latin typeface="Calibri" panose="020F0502020204030204" pitchFamily="34" charset="0"/>
                <a:cs typeface="Calibri" panose="020F0502020204030204" pitchFamily="34" charset="0"/>
              </a:rPr>
              <a:pPr eaLnBrk="1" hangingPunct="1"/>
              <a:t>36</a:t>
            </a:fld>
            <a:endParaRPr lang="en-US" altLang="en-US" sz="1200">
              <a:latin typeface="Calibri" panose="020F0502020204030204" pitchFamily="34" charset="0"/>
              <a:cs typeface="Calibri" panose="020F050202020403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a:extLst>
              <a:ext uri="{FF2B5EF4-FFF2-40B4-BE49-F238E27FC236}">
                <a16:creationId xmlns:a16="http://schemas.microsoft.com/office/drawing/2014/main" id="{0E5C90DF-A761-41E1-8B29-F9466ADEF85B}"/>
              </a:ext>
            </a:extLst>
          </p:cNvPr>
          <p:cNvSpPr>
            <a:spLocks noGrp="1" noRot="1" noChangeAspect="1" noTextEdit="1"/>
          </p:cNvSpPr>
          <p:nvPr>
            <p:ph type="sldImg"/>
          </p:nvPr>
        </p:nvSpPr>
        <p:spPr>
          <a:ln/>
        </p:spPr>
      </p:sp>
      <p:sp>
        <p:nvSpPr>
          <p:cNvPr id="84995" name="Notes Placeholder 2">
            <a:extLst>
              <a:ext uri="{FF2B5EF4-FFF2-40B4-BE49-F238E27FC236}">
                <a16:creationId xmlns:a16="http://schemas.microsoft.com/office/drawing/2014/main" id="{1AC1111B-1140-4D7F-AD38-7857C6AA415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4996" name="Slide Number Placeholder 3">
            <a:extLst>
              <a:ext uri="{FF2B5EF4-FFF2-40B4-BE49-F238E27FC236}">
                <a16:creationId xmlns:a16="http://schemas.microsoft.com/office/drawing/2014/main" id="{306F69F3-2DBD-4AF6-8BEF-27E88769AC9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8E4CA033-B498-414A-B13A-B6DEAEF2A2B2}" type="slidenum">
              <a:rPr lang="en-US" altLang="en-US" sz="1200">
                <a:latin typeface="Calibri" panose="020F0502020204030204" pitchFamily="34" charset="0"/>
                <a:cs typeface="Calibri" panose="020F0502020204030204" pitchFamily="34" charset="0"/>
              </a:rPr>
              <a:pPr eaLnBrk="1" hangingPunct="1"/>
              <a:t>37</a:t>
            </a:fld>
            <a:endParaRPr lang="en-US" altLang="en-US" sz="1200">
              <a:latin typeface="Calibri" panose="020F0502020204030204" pitchFamily="34" charset="0"/>
              <a:cs typeface="Calibri" panose="020F050202020403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a:extLst>
              <a:ext uri="{FF2B5EF4-FFF2-40B4-BE49-F238E27FC236}">
                <a16:creationId xmlns:a16="http://schemas.microsoft.com/office/drawing/2014/main" id="{0E5C90DF-A761-41E1-8B29-F9466ADEF85B}"/>
              </a:ext>
            </a:extLst>
          </p:cNvPr>
          <p:cNvSpPr>
            <a:spLocks noGrp="1" noRot="1" noChangeAspect="1" noTextEdit="1"/>
          </p:cNvSpPr>
          <p:nvPr>
            <p:ph type="sldImg"/>
          </p:nvPr>
        </p:nvSpPr>
        <p:spPr>
          <a:ln/>
        </p:spPr>
      </p:sp>
      <p:sp>
        <p:nvSpPr>
          <p:cNvPr id="84995" name="Notes Placeholder 2">
            <a:extLst>
              <a:ext uri="{FF2B5EF4-FFF2-40B4-BE49-F238E27FC236}">
                <a16:creationId xmlns:a16="http://schemas.microsoft.com/office/drawing/2014/main" id="{1AC1111B-1140-4D7F-AD38-7857C6AA415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4996" name="Slide Number Placeholder 3">
            <a:extLst>
              <a:ext uri="{FF2B5EF4-FFF2-40B4-BE49-F238E27FC236}">
                <a16:creationId xmlns:a16="http://schemas.microsoft.com/office/drawing/2014/main" id="{306F69F3-2DBD-4AF6-8BEF-27E88769AC9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8E4CA033-B498-414A-B13A-B6DEAEF2A2B2}" type="slidenum">
              <a:rPr lang="en-US" altLang="en-US" sz="1200">
                <a:latin typeface="Calibri" panose="020F0502020204030204" pitchFamily="34" charset="0"/>
                <a:cs typeface="Calibri" panose="020F0502020204030204" pitchFamily="34" charset="0"/>
              </a:rPr>
              <a:pPr eaLnBrk="1" hangingPunct="1"/>
              <a:t>38</a:t>
            </a:fld>
            <a:endParaRPr lang="en-US" altLang="en-US" sz="12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064776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a:extLst>
              <a:ext uri="{FF2B5EF4-FFF2-40B4-BE49-F238E27FC236}">
                <a16:creationId xmlns:a16="http://schemas.microsoft.com/office/drawing/2014/main" id="{31E5E2B3-E4AC-4DBC-8C3B-414054609736}"/>
              </a:ext>
            </a:extLst>
          </p:cNvPr>
          <p:cNvSpPr>
            <a:spLocks noGrp="1" noRot="1" noChangeAspect="1" noTextEdit="1"/>
          </p:cNvSpPr>
          <p:nvPr>
            <p:ph type="sldImg"/>
          </p:nvPr>
        </p:nvSpPr>
        <p:spPr>
          <a:ln/>
        </p:spPr>
      </p:sp>
      <p:sp>
        <p:nvSpPr>
          <p:cNvPr id="86019" name="Notes Placeholder 2">
            <a:extLst>
              <a:ext uri="{FF2B5EF4-FFF2-40B4-BE49-F238E27FC236}">
                <a16:creationId xmlns:a16="http://schemas.microsoft.com/office/drawing/2014/main" id="{3F9CE4CE-5330-478A-93F0-73F2E6ACF47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6020" name="Slide Number Placeholder 3">
            <a:extLst>
              <a:ext uri="{FF2B5EF4-FFF2-40B4-BE49-F238E27FC236}">
                <a16:creationId xmlns:a16="http://schemas.microsoft.com/office/drawing/2014/main" id="{71E1BFFB-8478-4AA4-AA9F-A480AF0EF75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5D1A6FE3-1192-44EE-AE28-A3F1AC2F79C8}" type="slidenum">
              <a:rPr lang="en-US" altLang="en-US" sz="1200">
                <a:latin typeface="Calibri" panose="020F0502020204030204" pitchFamily="34" charset="0"/>
                <a:cs typeface="Calibri" panose="020F0502020204030204" pitchFamily="34" charset="0"/>
              </a:rPr>
              <a:pPr eaLnBrk="1" hangingPunct="1"/>
              <a:t>39</a:t>
            </a:fld>
            <a:endParaRPr lang="en-US" altLang="en-US" sz="1200">
              <a:latin typeface="Calibri" panose="020F0502020204030204" pitchFamily="34" charset="0"/>
              <a:cs typeface="Calibri" panose="020F050202020403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a:extLst>
              <a:ext uri="{FF2B5EF4-FFF2-40B4-BE49-F238E27FC236}">
                <a16:creationId xmlns:a16="http://schemas.microsoft.com/office/drawing/2014/main" id="{F6F4D065-B32D-457C-9D4E-7B35242B02B8}"/>
              </a:ext>
            </a:extLst>
          </p:cNvPr>
          <p:cNvSpPr>
            <a:spLocks noGrp="1" noRot="1" noChangeAspect="1" noTextEdit="1"/>
          </p:cNvSpPr>
          <p:nvPr>
            <p:ph type="sldImg"/>
          </p:nvPr>
        </p:nvSpPr>
        <p:spPr>
          <a:ln/>
        </p:spPr>
      </p:sp>
      <p:sp>
        <p:nvSpPr>
          <p:cNvPr id="87043" name="Notes Placeholder 2">
            <a:extLst>
              <a:ext uri="{FF2B5EF4-FFF2-40B4-BE49-F238E27FC236}">
                <a16:creationId xmlns:a16="http://schemas.microsoft.com/office/drawing/2014/main" id="{4A0CF6ED-2BAF-426D-BE33-478334FEB86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7044" name="Slide Number Placeholder 3">
            <a:extLst>
              <a:ext uri="{FF2B5EF4-FFF2-40B4-BE49-F238E27FC236}">
                <a16:creationId xmlns:a16="http://schemas.microsoft.com/office/drawing/2014/main" id="{1D33FD80-F2EC-496A-84C9-ED686EF8137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DF7F9B5A-D45A-46F2-8E50-09533AF43C72}" type="slidenum">
              <a:rPr lang="en-US" altLang="en-US" sz="1200">
                <a:latin typeface="Calibri" panose="020F0502020204030204" pitchFamily="34" charset="0"/>
                <a:cs typeface="Calibri" panose="020F0502020204030204" pitchFamily="34" charset="0"/>
              </a:rPr>
              <a:pPr eaLnBrk="1" hangingPunct="1"/>
              <a:t>40</a:t>
            </a:fld>
            <a:endParaRPr lang="en-US" altLang="en-US" sz="1200">
              <a:latin typeface="Calibri" panose="020F0502020204030204" pitchFamily="34" charset="0"/>
              <a:cs typeface="Calibri" panose="020F050202020403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a:extLst>
              <a:ext uri="{FF2B5EF4-FFF2-40B4-BE49-F238E27FC236}">
                <a16:creationId xmlns:a16="http://schemas.microsoft.com/office/drawing/2014/main" id="{A73B51AA-6191-4A03-A76F-AF308FA2D085}"/>
              </a:ext>
            </a:extLst>
          </p:cNvPr>
          <p:cNvSpPr>
            <a:spLocks noGrp="1" noRot="1" noChangeAspect="1" noTextEdit="1"/>
          </p:cNvSpPr>
          <p:nvPr>
            <p:ph type="sldImg"/>
          </p:nvPr>
        </p:nvSpPr>
        <p:spPr>
          <a:ln/>
        </p:spPr>
      </p:sp>
      <p:sp>
        <p:nvSpPr>
          <p:cNvPr id="88067" name="Notes Placeholder 2">
            <a:extLst>
              <a:ext uri="{FF2B5EF4-FFF2-40B4-BE49-F238E27FC236}">
                <a16:creationId xmlns:a16="http://schemas.microsoft.com/office/drawing/2014/main" id="{B5A52C56-494B-456A-8043-569A6E1E352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8068" name="Slide Number Placeholder 3">
            <a:extLst>
              <a:ext uri="{FF2B5EF4-FFF2-40B4-BE49-F238E27FC236}">
                <a16:creationId xmlns:a16="http://schemas.microsoft.com/office/drawing/2014/main" id="{3EFB24DF-BC43-40B6-9D04-71E1E391150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CF5AF21D-1952-43A6-8935-E9109A87C07B}" type="slidenum">
              <a:rPr lang="en-US" altLang="en-US" sz="1200">
                <a:latin typeface="Calibri" panose="020F0502020204030204" pitchFamily="34" charset="0"/>
                <a:cs typeface="Calibri" panose="020F0502020204030204" pitchFamily="34" charset="0"/>
              </a:rPr>
              <a:pPr eaLnBrk="1" hangingPunct="1"/>
              <a:t>41</a:t>
            </a:fld>
            <a:endParaRPr lang="en-US" altLang="en-US" sz="1200">
              <a:latin typeface="Calibri" panose="020F0502020204030204" pitchFamily="34" charset="0"/>
              <a:cs typeface="Calibri" panose="020F050202020403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a:extLst>
              <a:ext uri="{FF2B5EF4-FFF2-40B4-BE49-F238E27FC236}">
                <a16:creationId xmlns:a16="http://schemas.microsoft.com/office/drawing/2014/main" id="{1807242C-C3A2-4E00-A74A-91CE1B9A44FB}"/>
              </a:ext>
            </a:extLst>
          </p:cNvPr>
          <p:cNvSpPr>
            <a:spLocks noGrp="1" noRot="1" noChangeAspect="1" noTextEdit="1"/>
          </p:cNvSpPr>
          <p:nvPr>
            <p:ph type="sldImg"/>
          </p:nvPr>
        </p:nvSpPr>
        <p:spPr>
          <a:ln/>
        </p:spPr>
      </p:sp>
      <p:sp>
        <p:nvSpPr>
          <p:cNvPr id="89091" name="Notes Placeholder 2">
            <a:extLst>
              <a:ext uri="{FF2B5EF4-FFF2-40B4-BE49-F238E27FC236}">
                <a16:creationId xmlns:a16="http://schemas.microsoft.com/office/drawing/2014/main" id="{0AF40CF1-BBBB-406A-93DC-37EE0731FF5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9092" name="Slide Number Placeholder 3">
            <a:extLst>
              <a:ext uri="{FF2B5EF4-FFF2-40B4-BE49-F238E27FC236}">
                <a16:creationId xmlns:a16="http://schemas.microsoft.com/office/drawing/2014/main" id="{9657F7F6-5F40-4D22-B72E-42FFF9531F8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BCD4CA54-A1BB-4E42-97EF-F0A0399D020A}" type="slidenum">
              <a:rPr lang="en-US" altLang="en-US" sz="1200">
                <a:latin typeface="Calibri" panose="020F0502020204030204" pitchFamily="34" charset="0"/>
                <a:cs typeface="Calibri" panose="020F0502020204030204" pitchFamily="34" charset="0"/>
              </a:rPr>
              <a:pPr eaLnBrk="1" hangingPunct="1"/>
              <a:t>42</a:t>
            </a:fld>
            <a:endParaRPr lang="en-US" altLang="en-US" sz="1200">
              <a:latin typeface="Calibri" panose="020F0502020204030204" pitchFamily="34" charset="0"/>
              <a:cs typeface="Calibri" panose="020F050202020403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a:extLst>
              <a:ext uri="{FF2B5EF4-FFF2-40B4-BE49-F238E27FC236}">
                <a16:creationId xmlns:a16="http://schemas.microsoft.com/office/drawing/2014/main" id="{0630C75C-FC0B-4C0B-9536-9889E8F6CFF7}"/>
              </a:ext>
            </a:extLst>
          </p:cNvPr>
          <p:cNvSpPr>
            <a:spLocks noGrp="1" noRot="1" noChangeAspect="1" noTextEdit="1"/>
          </p:cNvSpPr>
          <p:nvPr>
            <p:ph type="sldImg"/>
          </p:nvPr>
        </p:nvSpPr>
        <p:spPr>
          <a:ln/>
        </p:spPr>
      </p:sp>
      <p:sp>
        <p:nvSpPr>
          <p:cNvPr id="90115" name="Notes Placeholder 2">
            <a:extLst>
              <a:ext uri="{FF2B5EF4-FFF2-40B4-BE49-F238E27FC236}">
                <a16:creationId xmlns:a16="http://schemas.microsoft.com/office/drawing/2014/main" id="{F659BE18-26D2-4079-9895-E7AFC3C56B5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90116" name="Slide Number Placeholder 3">
            <a:extLst>
              <a:ext uri="{FF2B5EF4-FFF2-40B4-BE49-F238E27FC236}">
                <a16:creationId xmlns:a16="http://schemas.microsoft.com/office/drawing/2014/main" id="{7778F019-210F-402A-B61D-EE4F3DE840D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92A9E3DF-2750-4644-84F4-69E5E04CF619}" type="slidenum">
              <a:rPr lang="en-US" altLang="en-US" sz="1200">
                <a:latin typeface="Calibri" panose="020F0502020204030204" pitchFamily="34" charset="0"/>
                <a:cs typeface="Calibri" panose="020F0502020204030204" pitchFamily="34" charset="0"/>
              </a:rPr>
              <a:pPr eaLnBrk="1" hangingPunct="1"/>
              <a:t>43</a:t>
            </a:fld>
            <a:endParaRPr lang="en-US" altLang="en-US" sz="1200">
              <a:latin typeface="Calibri" panose="020F0502020204030204" pitchFamily="34" charset="0"/>
              <a:cs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9BA5A6A6-788F-44D8-9005-2B5E0B3924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876D938E-3A3C-47DC-A546-D05DAC4BF72E}" type="slidenum">
              <a:rPr lang="en-US" altLang="en-US" sz="1200">
                <a:latin typeface="Calibri" panose="020F0502020204030204" pitchFamily="34" charset="0"/>
                <a:cs typeface="Calibri" panose="020F0502020204030204" pitchFamily="34" charset="0"/>
              </a:rPr>
              <a:pPr eaLnBrk="1" hangingPunct="1"/>
              <a:t>5</a:t>
            </a:fld>
            <a:endParaRPr lang="en-US" altLang="en-US" sz="1200">
              <a:latin typeface="Calibri" panose="020F0502020204030204" pitchFamily="34" charset="0"/>
              <a:cs typeface="Calibri" panose="020F0502020204030204" pitchFamily="34" charset="0"/>
            </a:endParaRPr>
          </a:p>
        </p:txBody>
      </p:sp>
      <p:sp>
        <p:nvSpPr>
          <p:cNvPr id="61443" name="Rectangle 2">
            <a:extLst>
              <a:ext uri="{FF2B5EF4-FFF2-40B4-BE49-F238E27FC236}">
                <a16:creationId xmlns:a16="http://schemas.microsoft.com/office/drawing/2014/main" id="{4D3A1568-8842-4D67-B7C0-3BED0153668F}"/>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35F388A7-BA63-466F-AEBE-FF868897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ru-RU"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a:extLst>
              <a:ext uri="{FF2B5EF4-FFF2-40B4-BE49-F238E27FC236}">
                <a16:creationId xmlns:a16="http://schemas.microsoft.com/office/drawing/2014/main" id="{0630C75C-FC0B-4C0B-9536-9889E8F6CFF7}"/>
              </a:ext>
            </a:extLst>
          </p:cNvPr>
          <p:cNvSpPr>
            <a:spLocks noGrp="1" noRot="1" noChangeAspect="1" noTextEdit="1"/>
          </p:cNvSpPr>
          <p:nvPr>
            <p:ph type="sldImg"/>
          </p:nvPr>
        </p:nvSpPr>
        <p:spPr>
          <a:ln/>
        </p:spPr>
      </p:sp>
      <p:sp>
        <p:nvSpPr>
          <p:cNvPr id="90115" name="Notes Placeholder 2">
            <a:extLst>
              <a:ext uri="{FF2B5EF4-FFF2-40B4-BE49-F238E27FC236}">
                <a16:creationId xmlns:a16="http://schemas.microsoft.com/office/drawing/2014/main" id="{F659BE18-26D2-4079-9895-E7AFC3C56B5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90116" name="Slide Number Placeholder 3">
            <a:extLst>
              <a:ext uri="{FF2B5EF4-FFF2-40B4-BE49-F238E27FC236}">
                <a16:creationId xmlns:a16="http://schemas.microsoft.com/office/drawing/2014/main" id="{7778F019-210F-402A-B61D-EE4F3DE840D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92A9E3DF-2750-4644-84F4-69E5E04CF619}" type="slidenum">
              <a:rPr lang="en-US" altLang="en-US" sz="1200">
                <a:latin typeface="Calibri" panose="020F0502020204030204" pitchFamily="34" charset="0"/>
                <a:cs typeface="Calibri" panose="020F0502020204030204" pitchFamily="34" charset="0"/>
              </a:rPr>
              <a:pPr eaLnBrk="1" hangingPunct="1"/>
              <a:t>44</a:t>
            </a:fld>
            <a:endParaRPr lang="en-US" altLang="en-US" sz="12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260355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F42FBA06-5043-4CF1-BD39-EF8B3310A8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314B027B-AA2B-4C88-81E8-949CD74A589B}" type="slidenum">
              <a:rPr lang="en-US" altLang="en-US" sz="1200">
                <a:latin typeface="Calibri" panose="020F0502020204030204" pitchFamily="34" charset="0"/>
                <a:cs typeface="Calibri" panose="020F0502020204030204" pitchFamily="34" charset="0"/>
              </a:rPr>
              <a:pPr eaLnBrk="1" hangingPunct="1"/>
              <a:t>46</a:t>
            </a:fld>
            <a:endParaRPr lang="en-US" altLang="en-US" sz="1200">
              <a:latin typeface="Calibri" panose="020F0502020204030204" pitchFamily="34" charset="0"/>
              <a:cs typeface="Calibri" panose="020F0502020204030204" pitchFamily="34" charset="0"/>
            </a:endParaRPr>
          </a:p>
        </p:txBody>
      </p:sp>
      <p:sp>
        <p:nvSpPr>
          <p:cNvPr id="91139" name="Rectangle 2">
            <a:extLst>
              <a:ext uri="{FF2B5EF4-FFF2-40B4-BE49-F238E27FC236}">
                <a16:creationId xmlns:a16="http://schemas.microsoft.com/office/drawing/2014/main" id="{208FD653-3744-4C81-B9D8-FD96E8C771EF}"/>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D703C989-D1C2-4EC6-991E-C64D58F84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ru-RU"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BD331BA-C0FA-4C32-9643-FBB79A537B56}"/>
              </a:ext>
            </a:extLst>
          </p:cNvPr>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defTabSz="901700">
              <a:defRPr sz="2800">
                <a:solidFill>
                  <a:schemeClr val="tx1"/>
                </a:solidFill>
                <a:latin typeface="Times New Roman" panose="02020603050405020304" pitchFamily="18" charset="0"/>
                <a:ea typeface="MS PGothic" panose="020B0600070205080204" pitchFamily="34" charset="-128"/>
              </a:defRPr>
            </a:lvl1pPr>
            <a:lvl2pPr marL="742950" indent="-285750" defTabSz="901700">
              <a:defRPr sz="2800">
                <a:solidFill>
                  <a:schemeClr val="tx1"/>
                </a:solidFill>
                <a:latin typeface="Times New Roman" panose="02020603050405020304" pitchFamily="18" charset="0"/>
                <a:ea typeface="MS PGothic" panose="020B0600070205080204" pitchFamily="34" charset="-128"/>
              </a:defRPr>
            </a:lvl2pPr>
            <a:lvl3pPr marL="1143000" indent="-228600" defTabSz="901700">
              <a:defRPr sz="2800">
                <a:solidFill>
                  <a:schemeClr val="tx1"/>
                </a:solidFill>
                <a:latin typeface="Times New Roman" panose="02020603050405020304" pitchFamily="18" charset="0"/>
                <a:ea typeface="MS PGothic" panose="020B0600070205080204" pitchFamily="34" charset="-128"/>
              </a:defRPr>
            </a:lvl3pPr>
            <a:lvl4pPr marL="1600200" indent="-228600" defTabSz="901700">
              <a:defRPr sz="2800">
                <a:solidFill>
                  <a:schemeClr val="tx1"/>
                </a:solidFill>
                <a:latin typeface="Times New Roman" panose="02020603050405020304" pitchFamily="18" charset="0"/>
                <a:ea typeface="MS PGothic" panose="020B0600070205080204" pitchFamily="34" charset="-128"/>
              </a:defRPr>
            </a:lvl4pPr>
            <a:lvl5pPr marL="2057400" indent="-228600" defTabSz="901700">
              <a:defRPr sz="2800">
                <a:solidFill>
                  <a:schemeClr val="tx1"/>
                </a:solidFill>
                <a:latin typeface="Times New Roman" panose="02020603050405020304" pitchFamily="18" charset="0"/>
                <a:ea typeface="MS PGothic" panose="020B0600070205080204" pitchFamily="34" charset="-128"/>
              </a:defRPr>
            </a:lvl5pPr>
            <a:lvl6pPr marL="2514600" indent="-228600" defTabSz="901700" eaLnBrk="0" fontAlgn="base" hangingPunct="0">
              <a:spcBef>
                <a:spcPct val="0"/>
              </a:spcBef>
              <a:spcAft>
                <a:spcPct val="0"/>
              </a:spcAft>
              <a:defRPr sz="2800">
                <a:solidFill>
                  <a:schemeClr val="tx1"/>
                </a:solidFill>
                <a:latin typeface="Times New Roman" panose="02020603050405020304" pitchFamily="18" charset="0"/>
                <a:ea typeface="MS PGothic" panose="020B0600070205080204" pitchFamily="34" charset="-128"/>
              </a:defRPr>
            </a:lvl6pPr>
            <a:lvl7pPr marL="2971800" indent="-228600" defTabSz="901700" eaLnBrk="0" fontAlgn="base" hangingPunct="0">
              <a:spcBef>
                <a:spcPct val="0"/>
              </a:spcBef>
              <a:spcAft>
                <a:spcPct val="0"/>
              </a:spcAft>
              <a:defRPr sz="2800">
                <a:solidFill>
                  <a:schemeClr val="tx1"/>
                </a:solidFill>
                <a:latin typeface="Times New Roman" panose="02020603050405020304" pitchFamily="18" charset="0"/>
                <a:ea typeface="MS PGothic" panose="020B0600070205080204" pitchFamily="34" charset="-128"/>
              </a:defRPr>
            </a:lvl7pPr>
            <a:lvl8pPr marL="3429000" indent="-228600" defTabSz="901700" eaLnBrk="0" fontAlgn="base" hangingPunct="0">
              <a:spcBef>
                <a:spcPct val="0"/>
              </a:spcBef>
              <a:spcAft>
                <a:spcPct val="0"/>
              </a:spcAft>
              <a:defRPr sz="2800">
                <a:solidFill>
                  <a:schemeClr val="tx1"/>
                </a:solidFill>
                <a:latin typeface="Times New Roman" panose="02020603050405020304" pitchFamily="18" charset="0"/>
                <a:ea typeface="MS PGothic" panose="020B0600070205080204" pitchFamily="34" charset="-128"/>
              </a:defRPr>
            </a:lvl8pPr>
            <a:lvl9pPr marL="3886200" indent="-228600" defTabSz="901700" eaLnBrk="0" fontAlgn="base" hangingPunct="0">
              <a:spcBef>
                <a:spcPct val="0"/>
              </a:spcBef>
              <a:spcAft>
                <a:spcPct val="0"/>
              </a:spcAft>
              <a:defRPr sz="2800">
                <a:solidFill>
                  <a:schemeClr val="tx1"/>
                </a:solidFill>
                <a:latin typeface="Times New Roman" panose="02020603050405020304" pitchFamily="18" charset="0"/>
                <a:ea typeface="MS PGothic" panose="020B0600070205080204" pitchFamily="34" charset="-128"/>
              </a:defRPr>
            </a:lvl9pPr>
          </a:lstStyle>
          <a:p>
            <a:pPr marL="0" marR="0" lvl="0" indent="0" algn="r" defTabSz="901700" rtl="0" eaLnBrk="0" fontAlgn="base" latinLnBrk="0" hangingPunct="0">
              <a:lnSpc>
                <a:spcPct val="100000"/>
              </a:lnSpc>
              <a:spcBef>
                <a:spcPct val="0"/>
              </a:spcBef>
              <a:spcAft>
                <a:spcPct val="0"/>
              </a:spcAft>
              <a:buClrTx/>
              <a:buSzTx/>
              <a:buFontTx/>
              <a:buNone/>
              <a:tabLst/>
              <a:defRPr/>
            </a:pPr>
            <a:fld id="{2D58B6E3-26E6-4974-94F3-F8ACDB777269}" type="slidenum">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mn-cs"/>
              </a:rPr>
              <a:pPr marL="0" marR="0" lvl="0" indent="0" algn="r" defTabSz="901700" rtl="0" eaLnBrk="0" fontAlgn="base" latinLnBrk="0" hangingPunct="0">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mn-cs"/>
            </a:endParaRPr>
          </a:p>
        </p:txBody>
      </p:sp>
      <p:sp>
        <p:nvSpPr>
          <p:cNvPr id="519170" name="Rectangle 2">
            <a:extLst>
              <a:ext uri="{FF2B5EF4-FFF2-40B4-BE49-F238E27FC236}">
                <a16:creationId xmlns:a16="http://schemas.microsoft.com/office/drawing/2014/main" id="{A71BCA82-92A9-47C7-986A-0F3326E61887}"/>
              </a:ext>
            </a:extLst>
          </p:cNvPr>
          <p:cNvSpPr>
            <a:spLocks noGrp="1" noRot="1" noChangeAspect="1" noChangeArrowheads="1" noTextEdit="1"/>
          </p:cNvSpPr>
          <p:nvPr>
            <p:ph type="sldImg"/>
          </p:nvPr>
        </p:nvSpPr>
        <p:spPr>
          <a:xfrm>
            <a:off x="1028700" y="688975"/>
            <a:ext cx="4598988" cy="3449638"/>
          </a:xfrm>
          <a:ln/>
          <a:extLst>
            <a:ext uri="{FAA26D3D-D897-4be2-8F04-BA451C77F1D7}">
              <ma14:placeholderFlag xmlns:ma14="http://schemas.microsoft.com/office/mac/drawingml/2011/main" xmlns="" val="1"/>
            </a:ext>
          </a:extLst>
        </p:spPr>
      </p:sp>
      <p:sp>
        <p:nvSpPr>
          <p:cNvPr id="519171" name="Rectangle 3">
            <a:extLst>
              <a:ext uri="{FF2B5EF4-FFF2-40B4-BE49-F238E27FC236}">
                <a16:creationId xmlns:a16="http://schemas.microsoft.com/office/drawing/2014/main" id="{E1B8138B-E071-49D5-B078-12BE77A19770}"/>
              </a:ext>
            </a:extLst>
          </p:cNvPr>
          <p:cNvSpPr>
            <a:spLocks noGrp="1" noChangeArrowheads="1"/>
          </p:cNvSpPr>
          <p:nvPr>
            <p:ph type="body" idx="1"/>
          </p:nvPr>
        </p:nvSpPr>
        <p:spPr>
          <a:xfrm>
            <a:off x="665163" y="4368800"/>
            <a:ext cx="5326062" cy="4138613"/>
          </a:xfrm>
        </p:spPr>
        <p:txBody>
          <a:bodyPr/>
          <a:lstStyle/>
          <a:p>
            <a:pPr>
              <a:defRPr/>
            </a:pPr>
            <a:endParaRPr lang="en-US">
              <a:ea typeface="ＭＳ Ｐゴシック" charset="0"/>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a:extLst>
              <a:ext uri="{FF2B5EF4-FFF2-40B4-BE49-F238E27FC236}">
                <a16:creationId xmlns:a16="http://schemas.microsoft.com/office/drawing/2014/main" id="{59620CD1-68CB-40A3-85EA-A8F774037E35}"/>
              </a:ext>
            </a:extLst>
          </p:cNvPr>
          <p:cNvSpPr>
            <a:spLocks noGrp="1" noRot="1" noChangeAspect="1" noTextEdit="1"/>
          </p:cNvSpPr>
          <p:nvPr>
            <p:ph type="sldImg"/>
          </p:nvPr>
        </p:nvSpPr>
        <p:spPr>
          <a:xfrm>
            <a:off x="1371600" y="1143000"/>
            <a:ext cx="4114800" cy="3086100"/>
          </a:xfrm>
          <a:ln/>
        </p:spPr>
      </p:sp>
      <p:sp>
        <p:nvSpPr>
          <p:cNvPr id="3" name="Notes Placeholder 2">
            <a:extLst>
              <a:ext uri="{FF2B5EF4-FFF2-40B4-BE49-F238E27FC236}">
                <a16:creationId xmlns:a16="http://schemas.microsoft.com/office/drawing/2014/main" id="{CEE459EF-1691-4B8C-8D96-F174A8DD3330}"/>
              </a:ext>
            </a:extLst>
          </p:cNvPr>
          <p:cNvSpPr>
            <a:spLocks noGrp="1"/>
          </p:cNvSpPr>
          <p:nvPr>
            <p:ph type="body" idx="1"/>
          </p:nvPr>
        </p:nvSpPr>
        <p:spPr/>
        <p:txBody>
          <a:bodyPr/>
          <a:lstStyle/>
          <a:p>
            <a:pPr>
              <a:defRPr/>
            </a:pPr>
            <a:endParaRPr lang="en-US"/>
          </a:p>
        </p:txBody>
      </p:sp>
      <p:sp>
        <p:nvSpPr>
          <p:cNvPr id="92164" name="Slide Number Placeholder 3">
            <a:extLst>
              <a:ext uri="{FF2B5EF4-FFF2-40B4-BE49-F238E27FC236}">
                <a16:creationId xmlns:a16="http://schemas.microsoft.com/office/drawing/2014/main" id="{BD5EC893-FF5B-42D1-AB93-A99765E37D7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2DA88731-563D-44D0-A0A3-C5CA039A8D81}" type="slidenum">
              <a:rPr lang="en-US" altLang="en-US" sz="1200">
                <a:latin typeface="Calibri" panose="020F0502020204030204" pitchFamily="34" charset="0"/>
                <a:cs typeface="Calibri" panose="020F0502020204030204" pitchFamily="34" charset="0"/>
              </a:rPr>
              <a:pPr eaLnBrk="1" hangingPunct="1"/>
              <a:t>68</a:t>
            </a:fld>
            <a:endParaRPr lang="en-US" altLang="en-US" sz="1200">
              <a:latin typeface="Calibri" panose="020F0502020204030204" pitchFamily="34" charset="0"/>
              <a:cs typeface="Calibri" panose="020F050202020403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a:extLst>
              <a:ext uri="{FF2B5EF4-FFF2-40B4-BE49-F238E27FC236}">
                <a16:creationId xmlns:a16="http://schemas.microsoft.com/office/drawing/2014/main" id="{7F3F132F-E9B6-4E9A-A88E-0B096691CAB3}"/>
              </a:ext>
            </a:extLst>
          </p:cNvPr>
          <p:cNvSpPr>
            <a:spLocks noGrp="1" noRot="1" noChangeAspect="1" noTextEdit="1"/>
          </p:cNvSpPr>
          <p:nvPr>
            <p:ph type="sldImg"/>
          </p:nvPr>
        </p:nvSpPr>
        <p:spPr>
          <a:xfrm>
            <a:off x="1371600" y="1143000"/>
            <a:ext cx="4114800" cy="3086100"/>
          </a:xfrm>
          <a:ln/>
        </p:spPr>
      </p:sp>
      <p:sp>
        <p:nvSpPr>
          <p:cNvPr id="3" name="Notes Placeholder 2">
            <a:extLst>
              <a:ext uri="{FF2B5EF4-FFF2-40B4-BE49-F238E27FC236}">
                <a16:creationId xmlns:a16="http://schemas.microsoft.com/office/drawing/2014/main" id="{E47AC89E-0782-47C2-9CCB-4D8873747B69}"/>
              </a:ext>
            </a:extLst>
          </p:cNvPr>
          <p:cNvSpPr>
            <a:spLocks noGrp="1"/>
          </p:cNvSpPr>
          <p:nvPr>
            <p:ph type="body" idx="1"/>
          </p:nvPr>
        </p:nvSpPr>
        <p:spPr/>
        <p:txBody>
          <a:bodyPr/>
          <a:lstStyle/>
          <a:p>
            <a:pPr>
              <a:defRPr/>
            </a:pPr>
            <a:endParaRPr lang="en-US" dirty="0"/>
          </a:p>
        </p:txBody>
      </p:sp>
      <p:sp>
        <p:nvSpPr>
          <p:cNvPr id="93188" name="Slide Number Placeholder 3">
            <a:extLst>
              <a:ext uri="{FF2B5EF4-FFF2-40B4-BE49-F238E27FC236}">
                <a16:creationId xmlns:a16="http://schemas.microsoft.com/office/drawing/2014/main" id="{F28CCADB-DCB1-4735-B34F-0F95ED403F2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C47B3813-A131-4B99-AB45-FA35232652EF}" type="slidenum">
              <a:rPr lang="en-US" altLang="en-US" sz="1200">
                <a:latin typeface="Calibri" panose="020F0502020204030204" pitchFamily="34" charset="0"/>
                <a:cs typeface="Calibri" panose="020F0502020204030204" pitchFamily="34" charset="0"/>
              </a:rPr>
              <a:pPr eaLnBrk="1" hangingPunct="1"/>
              <a:t>69</a:t>
            </a:fld>
            <a:endParaRPr lang="en-US" altLang="en-US" sz="1200">
              <a:latin typeface="Calibri" panose="020F0502020204030204" pitchFamily="34" charset="0"/>
              <a:cs typeface="Calibri" panose="020F050202020403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a:extLst>
              <a:ext uri="{FF2B5EF4-FFF2-40B4-BE49-F238E27FC236}">
                <a16:creationId xmlns:a16="http://schemas.microsoft.com/office/drawing/2014/main" id="{E10B762B-5F57-4BD6-878B-9C3DB0CDF411}"/>
              </a:ext>
            </a:extLst>
          </p:cNvPr>
          <p:cNvSpPr>
            <a:spLocks noGrp="1" noRot="1" noChangeAspect="1" noTextEdit="1"/>
          </p:cNvSpPr>
          <p:nvPr>
            <p:ph type="sldImg"/>
          </p:nvPr>
        </p:nvSpPr>
        <p:spPr>
          <a:xfrm>
            <a:off x="1371600" y="1143000"/>
            <a:ext cx="4114800" cy="3086100"/>
          </a:xfrm>
          <a:ln/>
        </p:spPr>
      </p:sp>
      <p:sp>
        <p:nvSpPr>
          <p:cNvPr id="3" name="Notes Placeholder 2">
            <a:extLst>
              <a:ext uri="{FF2B5EF4-FFF2-40B4-BE49-F238E27FC236}">
                <a16:creationId xmlns:a16="http://schemas.microsoft.com/office/drawing/2014/main" id="{0DC13ED6-491B-46D2-AFF8-D134BAF7ECD1}"/>
              </a:ext>
            </a:extLst>
          </p:cNvPr>
          <p:cNvSpPr>
            <a:spLocks noGrp="1"/>
          </p:cNvSpPr>
          <p:nvPr>
            <p:ph type="body" idx="1"/>
          </p:nvPr>
        </p:nvSpPr>
        <p:spPr/>
        <p:txBody>
          <a:bodyPr/>
          <a:lstStyle/>
          <a:p>
            <a:pPr>
              <a:defRPr/>
            </a:pPr>
            <a:endParaRPr lang="en-US" dirty="0"/>
          </a:p>
        </p:txBody>
      </p:sp>
      <p:sp>
        <p:nvSpPr>
          <p:cNvPr id="94212" name="Slide Number Placeholder 3">
            <a:extLst>
              <a:ext uri="{FF2B5EF4-FFF2-40B4-BE49-F238E27FC236}">
                <a16:creationId xmlns:a16="http://schemas.microsoft.com/office/drawing/2014/main" id="{969D129D-51BF-4EE5-97D8-66A7354E5A5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58EBBDFF-28CE-4324-9A0F-5471ECBD885D}" type="slidenum">
              <a:rPr lang="en-US" altLang="en-US" sz="1200">
                <a:latin typeface="Calibri" panose="020F0502020204030204" pitchFamily="34" charset="0"/>
                <a:cs typeface="Calibri" panose="020F0502020204030204" pitchFamily="34" charset="0"/>
              </a:rPr>
              <a:pPr eaLnBrk="1" hangingPunct="1"/>
              <a:t>74</a:t>
            </a:fld>
            <a:endParaRPr lang="en-US" altLang="en-US" sz="1200">
              <a:latin typeface="Calibri" panose="020F0502020204030204" pitchFamily="34" charset="0"/>
              <a:cs typeface="Calibri" panose="020F050202020403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a:extLst>
              <a:ext uri="{FF2B5EF4-FFF2-40B4-BE49-F238E27FC236}">
                <a16:creationId xmlns:a16="http://schemas.microsoft.com/office/drawing/2014/main" id="{0B65C1D3-A908-498D-95BA-184C77442994}"/>
              </a:ext>
            </a:extLst>
          </p:cNvPr>
          <p:cNvSpPr>
            <a:spLocks noGrp="1" noRot="1" noChangeAspect="1" noTextEdit="1"/>
          </p:cNvSpPr>
          <p:nvPr>
            <p:ph type="sldImg"/>
          </p:nvPr>
        </p:nvSpPr>
        <p:spPr>
          <a:xfrm>
            <a:off x="1371600" y="1143000"/>
            <a:ext cx="4114800" cy="3086100"/>
          </a:xfrm>
          <a:ln/>
        </p:spPr>
      </p:sp>
      <p:sp>
        <p:nvSpPr>
          <p:cNvPr id="95235" name="Notes Placeholder 2">
            <a:extLst>
              <a:ext uri="{FF2B5EF4-FFF2-40B4-BE49-F238E27FC236}">
                <a16:creationId xmlns:a16="http://schemas.microsoft.com/office/drawing/2014/main" id="{9990B20C-C620-4F06-9AEE-6A38EC4224A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95236" name="Slide Number Placeholder 3">
            <a:extLst>
              <a:ext uri="{FF2B5EF4-FFF2-40B4-BE49-F238E27FC236}">
                <a16:creationId xmlns:a16="http://schemas.microsoft.com/office/drawing/2014/main" id="{DC2AABC2-22EB-42DC-A877-18DECEA5517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72FB3C42-8B0F-4C84-95AC-34E7F114370A}" type="slidenum">
              <a:rPr lang="en-US" altLang="en-US" sz="1200">
                <a:latin typeface="Calibri" panose="020F0502020204030204" pitchFamily="34" charset="0"/>
                <a:cs typeface="Calibri" panose="020F0502020204030204" pitchFamily="34" charset="0"/>
              </a:rPr>
              <a:pPr eaLnBrk="1" hangingPunct="1"/>
              <a:t>75</a:t>
            </a:fld>
            <a:endParaRPr lang="en-US" altLang="en-US" sz="1200">
              <a:latin typeface="Calibri" panose="020F0502020204030204" pitchFamily="34" charset="0"/>
              <a:cs typeface="Calibri" panose="020F050202020403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a:extLst>
              <a:ext uri="{FF2B5EF4-FFF2-40B4-BE49-F238E27FC236}">
                <a16:creationId xmlns:a16="http://schemas.microsoft.com/office/drawing/2014/main" id="{D5EB6A7A-2734-40FA-B46C-17C7B70A32D4}"/>
              </a:ext>
            </a:extLst>
          </p:cNvPr>
          <p:cNvSpPr>
            <a:spLocks noGrp="1" noRot="1" noChangeAspect="1" noTextEdit="1"/>
          </p:cNvSpPr>
          <p:nvPr>
            <p:ph type="sldImg"/>
          </p:nvPr>
        </p:nvSpPr>
        <p:spPr>
          <a:xfrm>
            <a:off x="1371600" y="1143000"/>
            <a:ext cx="4114800" cy="3086100"/>
          </a:xfrm>
          <a:ln/>
        </p:spPr>
      </p:sp>
      <p:sp>
        <p:nvSpPr>
          <p:cNvPr id="96259" name="Notes Placeholder 2">
            <a:extLst>
              <a:ext uri="{FF2B5EF4-FFF2-40B4-BE49-F238E27FC236}">
                <a16:creationId xmlns:a16="http://schemas.microsoft.com/office/drawing/2014/main" id="{3606A801-1D3F-43BF-890B-8BA0067FEC1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96260" name="Slide Number Placeholder 3">
            <a:extLst>
              <a:ext uri="{FF2B5EF4-FFF2-40B4-BE49-F238E27FC236}">
                <a16:creationId xmlns:a16="http://schemas.microsoft.com/office/drawing/2014/main" id="{863D2844-6A7E-4FD3-9021-3037672B9FF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AA0D1910-F697-4104-8E4D-07978143F9C8}" type="slidenum">
              <a:rPr lang="en-US" altLang="en-US" sz="1200">
                <a:latin typeface="Calibri" panose="020F0502020204030204" pitchFamily="34" charset="0"/>
                <a:cs typeface="Calibri" panose="020F0502020204030204" pitchFamily="34" charset="0"/>
              </a:rPr>
              <a:pPr eaLnBrk="1" hangingPunct="1"/>
              <a:t>76</a:t>
            </a:fld>
            <a:endParaRPr lang="en-US" altLang="en-US" sz="1200">
              <a:latin typeface="Calibri" panose="020F0502020204030204" pitchFamily="34" charset="0"/>
              <a:cs typeface="Calibri" panose="020F0502020204030204"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a:extLst>
              <a:ext uri="{FF2B5EF4-FFF2-40B4-BE49-F238E27FC236}">
                <a16:creationId xmlns:a16="http://schemas.microsoft.com/office/drawing/2014/main" id="{11C91A4C-7E65-46A6-94C9-A9F98F9EA587}"/>
              </a:ext>
            </a:extLst>
          </p:cNvPr>
          <p:cNvSpPr>
            <a:spLocks noGrp="1" noRot="1" noChangeAspect="1" noTextEdit="1"/>
          </p:cNvSpPr>
          <p:nvPr>
            <p:ph type="sldImg"/>
          </p:nvPr>
        </p:nvSpPr>
        <p:spPr>
          <a:ln/>
        </p:spPr>
      </p:sp>
      <p:sp>
        <p:nvSpPr>
          <p:cNvPr id="97283" name="Notes Placeholder 2">
            <a:extLst>
              <a:ext uri="{FF2B5EF4-FFF2-40B4-BE49-F238E27FC236}">
                <a16:creationId xmlns:a16="http://schemas.microsoft.com/office/drawing/2014/main" id="{7911383C-FD71-49CE-AEAD-FFEFCFB2B6B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97284" name="Slide Number Placeholder 3">
            <a:extLst>
              <a:ext uri="{FF2B5EF4-FFF2-40B4-BE49-F238E27FC236}">
                <a16:creationId xmlns:a16="http://schemas.microsoft.com/office/drawing/2014/main" id="{68FCF6D7-80CA-4C14-A783-E7013A565B1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2B892E74-B9F0-4A0A-A883-124EB10D9CBD}" type="slidenum">
              <a:rPr lang="en-US" altLang="en-US" sz="1200">
                <a:latin typeface="Calibri" panose="020F0502020204030204" pitchFamily="34" charset="0"/>
                <a:cs typeface="Calibri" panose="020F0502020204030204" pitchFamily="34" charset="0"/>
              </a:rPr>
              <a:pPr eaLnBrk="1" hangingPunct="1"/>
              <a:t>79</a:t>
            </a:fld>
            <a:endParaRPr lang="en-US" altLang="en-US" sz="1200">
              <a:latin typeface="Calibri" panose="020F0502020204030204" pitchFamily="34" charset="0"/>
              <a:cs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a:extLst>
              <a:ext uri="{FF2B5EF4-FFF2-40B4-BE49-F238E27FC236}">
                <a16:creationId xmlns:a16="http://schemas.microsoft.com/office/drawing/2014/main" id="{0258CE93-3EB6-4A03-86CF-65F5C0B1E483}"/>
              </a:ext>
            </a:extLst>
          </p:cNvPr>
          <p:cNvSpPr>
            <a:spLocks noGrp="1" noRot="1" noChangeAspect="1" noTextEdit="1"/>
          </p:cNvSpPr>
          <p:nvPr>
            <p:ph type="sldImg"/>
          </p:nvPr>
        </p:nvSpPr>
        <p:spPr>
          <a:ln/>
        </p:spPr>
      </p:sp>
      <p:sp>
        <p:nvSpPr>
          <p:cNvPr id="62467" name="Notes Placeholder 2">
            <a:extLst>
              <a:ext uri="{FF2B5EF4-FFF2-40B4-BE49-F238E27FC236}">
                <a16:creationId xmlns:a16="http://schemas.microsoft.com/office/drawing/2014/main" id="{C75F2CD1-05F5-45C8-B490-BC3537AC116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endParaRPr lang="en-US" altLang="en-US"/>
          </a:p>
        </p:txBody>
      </p:sp>
      <p:sp>
        <p:nvSpPr>
          <p:cNvPr id="62468" name="Slide Number Placeholder 3">
            <a:extLst>
              <a:ext uri="{FF2B5EF4-FFF2-40B4-BE49-F238E27FC236}">
                <a16:creationId xmlns:a16="http://schemas.microsoft.com/office/drawing/2014/main" id="{E3CF1CAC-E820-433D-8688-EBEAAEC41EB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BF017D76-A1B6-4377-B6E6-F55D68D94D59}" type="slidenum">
              <a:rPr lang="en-US" altLang="en-US" sz="1200">
                <a:latin typeface="Calibri" panose="020F0502020204030204" pitchFamily="34" charset="0"/>
                <a:cs typeface="Calibri" panose="020F0502020204030204" pitchFamily="34" charset="0"/>
              </a:rPr>
              <a:pPr eaLnBrk="1" hangingPunct="1"/>
              <a:t>6</a:t>
            </a:fld>
            <a:endParaRPr lang="en-US" altLang="en-US" sz="1200">
              <a:latin typeface="Calibri" panose="020F0502020204030204" pitchFamily="34" charset="0"/>
              <a:cs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a:extLst>
              <a:ext uri="{FF2B5EF4-FFF2-40B4-BE49-F238E27FC236}">
                <a16:creationId xmlns:a16="http://schemas.microsoft.com/office/drawing/2014/main" id="{EF9B4132-D843-40B9-84B3-AF3EBA7A99D5}"/>
              </a:ext>
            </a:extLst>
          </p:cNvPr>
          <p:cNvSpPr>
            <a:spLocks noGrp="1" noRot="1" noChangeAspect="1" noTextEdit="1"/>
          </p:cNvSpPr>
          <p:nvPr>
            <p:ph type="sldImg"/>
          </p:nvPr>
        </p:nvSpPr>
        <p:spPr>
          <a:ln/>
        </p:spPr>
      </p:sp>
      <p:sp>
        <p:nvSpPr>
          <p:cNvPr id="63491" name="Notes Placeholder 2">
            <a:extLst>
              <a:ext uri="{FF2B5EF4-FFF2-40B4-BE49-F238E27FC236}">
                <a16:creationId xmlns:a16="http://schemas.microsoft.com/office/drawing/2014/main" id="{77C01B34-EB09-4874-AA54-5C8769DEDAB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endParaRPr lang="en-US" altLang="en-US"/>
          </a:p>
        </p:txBody>
      </p:sp>
      <p:sp>
        <p:nvSpPr>
          <p:cNvPr id="63492" name="Slide Number Placeholder 3">
            <a:extLst>
              <a:ext uri="{FF2B5EF4-FFF2-40B4-BE49-F238E27FC236}">
                <a16:creationId xmlns:a16="http://schemas.microsoft.com/office/drawing/2014/main" id="{60A69520-2931-436F-8202-21611D8E8AA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C310C4B1-0D80-4A16-BDE9-0B9436758B1D}" type="slidenum">
              <a:rPr lang="en-US" altLang="en-US" sz="1200">
                <a:latin typeface="Calibri" panose="020F0502020204030204" pitchFamily="34" charset="0"/>
                <a:cs typeface="Calibri" panose="020F0502020204030204" pitchFamily="34" charset="0"/>
              </a:rPr>
              <a:pPr eaLnBrk="1" hangingPunct="1"/>
              <a:t>7</a:t>
            </a:fld>
            <a:endParaRPr lang="en-US" altLang="en-US" sz="1200">
              <a:latin typeface="Calibri" panose="020F0502020204030204" pitchFamily="34" charset="0"/>
              <a:cs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a:extLst>
              <a:ext uri="{FF2B5EF4-FFF2-40B4-BE49-F238E27FC236}">
                <a16:creationId xmlns:a16="http://schemas.microsoft.com/office/drawing/2014/main" id="{754394C1-A175-457B-8D29-E645BCE08D61}"/>
              </a:ext>
            </a:extLst>
          </p:cNvPr>
          <p:cNvSpPr>
            <a:spLocks noGrp="1" noRot="1" noChangeAspect="1" noTextEdit="1"/>
          </p:cNvSpPr>
          <p:nvPr>
            <p:ph type="sldImg"/>
          </p:nvPr>
        </p:nvSpPr>
        <p:spPr>
          <a:ln/>
        </p:spPr>
      </p:sp>
      <p:sp>
        <p:nvSpPr>
          <p:cNvPr id="64515" name="Notes Placeholder 2">
            <a:extLst>
              <a:ext uri="{FF2B5EF4-FFF2-40B4-BE49-F238E27FC236}">
                <a16:creationId xmlns:a16="http://schemas.microsoft.com/office/drawing/2014/main" id="{D0F9239A-B91E-4B56-9D98-1E8C8846423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4516" name="Slide Number Placeholder 3">
            <a:extLst>
              <a:ext uri="{FF2B5EF4-FFF2-40B4-BE49-F238E27FC236}">
                <a16:creationId xmlns:a16="http://schemas.microsoft.com/office/drawing/2014/main" id="{47026CB9-5BD0-46B3-893C-B369F24CFD2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6759CA30-7166-415C-90F3-1FF00B870930}" type="slidenum">
              <a:rPr lang="en-US" altLang="en-US" sz="1200">
                <a:latin typeface="Calibri" panose="020F0502020204030204" pitchFamily="34" charset="0"/>
                <a:cs typeface="Calibri" panose="020F0502020204030204" pitchFamily="34" charset="0"/>
              </a:rPr>
              <a:pPr eaLnBrk="1" hangingPunct="1"/>
              <a:t>8</a:t>
            </a:fld>
            <a:endParaRPr lang="en-US" altLang="en-US" sz="1200">
              <a:latin typeface="Calibri" panose="020F0502020204030204" pitchFamily="34" charset="0"/>
              <a:cs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a:extLst>
              <a:ext uri="{FF2B5EF4-FFF2-40B4-BE49-F238E27FC236}">
                <a16:creationId xmlns:a16="http://schemas.microsoft.com/office/drawing/2014/main" id="{C1FD388E-66BE-4F29-B1BC-4B233ABC99F1}"/>
              </a:ext>
            </a:extLst>
          </p:cNvPr>
          <p:cNvSpPr>
            <a:spLocks noGrp="1" noRot="1" noChangeAspect="1" noTextEdit="1"/>
          </p:cNvSpPr>
          <p:nvPr>
            <p:ph type="sldImg"/>
          </p:nvPr>
        </p:nvSpPr>
        <p:spPr>
          <a:ln/>
        </p:spPr>
      </p:sp>
      <p:sp>
        <p:nvSpPr>
          <p:cNvPr id="65539" name="Notes Placeholder 2">
            <a:extLst>
              <a:ext uri="{FF2B5EF4-FFF2-40B4-BE49-F238E27FC236}">
                <a16:creationId xmlns:a16="http://schemas.microsoft.com/office/drawing/2014/main" id="{C819BE8D-D48A-4AA9-A528-F3F9ACB845A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i="1"/>
          </a:p>
        </p:txBody>
      </p:sp>
      <p:sp>
        <p:nvSpPr>
          <p:cNvPr id="65540" name="Slide Number Placeholder 3">
            <a:extLst>
              <a:ext uri="{FF2B5EF4-FFF2-40B4-BE49-F238E27FC236}">
                <a16:creationId xmlns:a16="http://schemas.microsoft.com/office/drawing/2014/main" id="{18BED26C-A02F-430C-B341-79C17FC519C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068DCA4B-C3AA-4E73-A173-920E9A5CBF16}" type="slidenum">
              <a:rPr lang="en-US" altLang="en-US" sz="1200">
                <a:latin typeface="Calibri" panose="020F0502020204030204" pitchFamily="34" charset="0"/>
                <a:cs typeface="Calibri" panose="020F0502020204030204" pitchFamily="34" charset="0"/>
              </a:rPr>
              <a:pPr eaLnBrk="1" hangingPunct="1"/>
              <a:t>9</a:t>
            </a:fld>
            <a:endParaRPr lang="en-US" altLang="en-US" sz="1200">
              <a:latin typeface="Calibri" panose="020F0502020204030204" pitchFamily="34" charset="0"/>
              <a:cs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a:extLst>
              <a:ext uri="{FF2B5EF4-FFF2-40B4-BE49-F238E27FC236}">
                <a16:creationId xmlns:a16="http://schemas.microsoft.com/office/drawing/2014/main" id="{FA07133D-2DF9-49D1-BE12-F6CD1FC2B964}"/>
              </a:ext>
            </a:extLst>
          </p:cNvPr>
          <p:cNvSpPr>
            <a:spLocks noGrp="1" noRot="1" noChangeAspect="1" noTextEdit="1"/>
          </p:cNvSpPr>
          <p:nvPr>
            <p:ph type="sldImg"/>
          </p:nvPr>
        </p:nvSpPr>
        <p:spPr>
          <a:ln/>
        </p:spPr>
      </p:sp>
      <p:sp>
        <p:nvSpPr>
          <p:cNvPr id="66563" name="Notes Placeholder 2">
            <a:extLst>
              <a:ext uri="{FF2B5EF4-FFF2-40B4-BE49-F238E27FC236}">
                <a16:creationId xmlns:a16="http://schemas.microsoft.com/office/drawing/2014/main" id="{177F834B-A84D-4BB2-ACDD-D013327C3B6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6564" name="Slide Number Placeholder 3">
            <a:extLst>
              <a:ext uri="{FF2B5EF4-FFF2-40B4-BE49-F238E27FC236}">
                <a16:creationId xmlns:a16="http://schemas.microsoft.com/office/drawing/2014/main" id="{7F85AD3D-B1D7-4C46-9064-EC14F5B58E9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C4A096E6-933B-4256-86B0-5AADF34300DF}" type="slidenum">
              <a:rPr lang="en-US" altLang="en-US" sz="1200">
                <a:latin typeface="Calibri" panose="020F0502020204030204" pitchFamily="34" charset="0"/>
                <a:cs typeface="Calibri" panose="020F0502020204030204" pitchFamily="34" charset="0"/>
              </a:rPr>
              <a:pPr eaLnBrk="1" hangingPunct="1"/>
              <a:t>10</a:t>
            </a:fld>
            <a:endParaRPr lang="en-US" altLang="en-US" sz="1200">
              <a:latin typeface="Calibri" panose="020F0502020204030204" pitchFamily="34" charset="0"/>
              <a:cs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304800" y="2365375"/>
            <a:ext cx="4038600" cy="1238250"/>
          </a:xfrm>
        </p:spPr>
        <p:txBody>
          <a:bodyPr/>
          <a:lstStyle>
            <a:lvl1pPr algn="ctr">
              <a:defRPr>
                <a:uFillTx/>
              </a:defRPr>
            </a:lvl1pPr>
          </a:lstStyle>
          <a:p>
            <a:r>
              <a:rPr lang="en-US"/>
              <a:t>Click to edit Master title style</a:t>
            </a:r>
          </a:p>
        </p:txBody>
      </p:sp>
      <p:sp>
        <p:nvSpPr>
          <p:cNvPr id="3075" name="Rectangle 3"/>
          <p:cNvSpPr>
            <a:spLocks noGrp="1" noChangeArrowheads="1"/>
          </p:cNvSpPr>
          <p:nvPr>
            <p:ph type="subTitle" idx="1"/>
          </p:nvPr>
        </p:nvSpPr>
        <p:spPr>
          <a:xfrm>
            <a:off x="304800" y="3813175"/>
            <a:ext cx="4038600" cy="530225"/>
          </a:xfrm>
        </p:spPr>
        <p:txBody>
          <a:bodyPr/>
          <a:lstStyle>
            <a:lvl1pPr marL="0" indent="0" algn="ctr">
              <a:buFontTx/>
              <a:buNone/>
              <a:defRPr sz="2800">
                <a:solidFill>
                  <a:srgbClr val="000000"/>
                </a:solidFill>
                <a:uFillTx/>
              </a:defRPr>
            </a:lvl1pPr>
          </a:lstStyle>
          <a:p>
            <a:r>
              <a:rPr lang="en-US"/>
              <a:t>Click to edit Master subtitle style</a:t>
            </a:r>
          </a:p>
        </p:txBody>
      </p:sp>
    </p:spTree>
    <p:extLst>
      <p:ext uri="{BB962C8B-B14F-4D97-AF65-F5344CB8AC3E}">
        <p14:creationId xmlns:p14="http://schemas.microsoft.com/office/powerpoint/2010/main" val="5373367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4731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76975" y="333375"/>
            <a:ext cx="2076450" cy="56102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7625" y="333375"/>
            <a:ext cx="6076950" cy="56102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45800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9CF872-1E26-45A7-978F-A9371B487DCE}"/>
              </a:ext>
            </a:extLst>
          </p:cNvPr>
          <p:cNvSpPr>
            <a:spLocks noGrp="1"/>
          </p:cNvSpPr>
          <p:nvPr/>
        </p:nvSpPr>
        <p:spPr bwMode="auto">
          <a:xfrm>
            <a:off x="47625" y="333375"/>
            <a:ext cx="8305800" cy="561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en-US">
                <a:latin typeface="Calibri" panose="020F0502020204030204" pitchFamily="34" charset="0"/>
                <a:cs typeface="Calibri" panose="020F0502020204030204" pitchFamily="34" charset="0"/>
              </a:rPr>
              <a:t>Click to edit Master text styles</a:t>
            </a:r>
          </a:p>
          <a:p>
            <a:pPr lvl="1" algn="ctr"/>
            <a:r>
              <a:rPr lang="en-US" altLang="en-US">
                <a:latin typeface="Calibri" panose="020F0502020204030204" pitchFamily="34" charset="0"/>
                <a:cs typeface="Calibri" panose="020F0502020204030204" pitchFamily="34" charset="0"/>
              </a:rPr>
              <a:t>Second level</a:t>
            </a:r>
          </a:p>
          <a:p>
            <a:pPr lvl="2" algn="ctr"/>
            <a:r>
              <a:rPr lang="en-US" altLang="en-US">
                <a:latin typeface="Calibri" panose="020F0502020204030204" pitchFamily="34" charset="0"/>
                <a:cs typeface="Calibri" panose="020F0502020204030204" pitchFamily="34" charset="0"/>
              </a:rPr>
              <a:t>Third level</a:t>
            </a:r>
          </a:p>
          <a:p>
            <a:pPr lvl="3" algn="ctr"/>
            <a:r>
              <a:rPr lang="en-US" altLang="en-US">
                <a:latin typeface="Calibri" panose="020F0502020204030204" pitchFamily="34" charset="0"/>
                <a:cs typeface="Calibri" panose="020F0502020204030204" pitchFamily="34" charset="0"/>
              </a:rPr>
              <a:t>Fourth level</a:t>
            </a:r>
          </a:p>
          <a:p>
            <a:pPr lvl="4" algn="ctr"/>
            <a:r>
              <a:rPr lang="en-US" altLang="en-US">
                <a:latin typeface="Calibri" panose="020F0502020204030204" pitchFamily="34" charset="0"/>
                <a:cs typeface="Calibri" panose="020F0502020204030204" pitchFamily="34" charset="0"/>
              </a:rPr>
              <a:t>Fifth level</a:t>
            </a:r>
          </a:p>
        </p:txBody>
      </p:sp>
    </p:spTree>
    <p:extLst>
      <p:ext uri="{BB962C8B-B14F-4D97-AF65-F5344CB8AC3E}">
        <p14:creationId xmlns:p14="http://schemas.microsoft.com/office/powerpoint/2010/main" val="5439017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1F4DF9-AAD0-4DBD-9726-12BC66A95495}"/>
              </a:ext>
            </a:extLst>
          </p:cNvPr>
          <p:cNvSpPr/>
          <p:nvPr/>
        </p:nvSpPr>
        <p:spPr>
          <a:xfrm>
            <a:off x="0" y="0"/>
            <a:ext cx="365125" cy="6854825"/>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5" name="Rectangle 4">
            <a:extLst>
              <a:ext uri="{FF2B5EF4-FFF2-40B4-BE49-F238E27FC236}">
                <a16:creationId xmlns:a16="http://schemas.microsoft.com/office/drawing/2014/main" id="{3AB371C5-42A6-4338-B174-463D19955BF7}"/>
              </a:ext>
            </a:extLst>
          </p:cNvPr>
          <p:cNvSpPr/>
          <p:nvPr/>
        </p:nvSpPr>
        <p:spPr>
          <a:xfrm>
            <a:off x="309563" y="681038"/>
            <a:ext cx="46037"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6" name="Rectangle 5">
            <a:extLst>
              <a:ext uri="{FF2B5EF4-FFF2-40B4-BE49-F238E27FC236}">
                <a16:creationId xmlns:a16="http://schemas.microsoft.com/office/drawing/2014/main" id="{868D4281-9C86-4ADB-8D18-5A5964631179}"/>
              </a:ext>
            </a:extLst>
          </p:cNvPr>
          <p:cNvSpPr/>
          <p:nvPr/>
        </p:nvSpPr>
        <p:spPr>
          <a:xfrm>
            <a:off x="268288" y="681038"/>
            <a:ext cx="28575"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7" name="Rectangle 6">
            <a:extLst>
              <a:ext uri="{FF2B5EF4-FFF2-40B4-BE49-F238E27FC236}">
                <a16:creationId xmlns:a16="http://schemas.microsoft.com/office/drawing/2014/main" id="{B83E6147-3EC0-4326-B355-F8FF8AB8D677}"/>
              </a:ext>
            </a:extLst>
          </p:cNvPr>
          <p:cNvSpPr/>
          <p:nvPr/>
        </p:nvSpPr>
        <p:spPr>
          <a:xfrm>
            <a:off x="249238" y="681038"/>
            <a:ext cx="9525"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10" name="Rectangle 9">
            <a:extLst>
              <a:ext uri="{FF2B5EF4-FFF2-40B4-BE49-F238E27FC236}">
                <a16:creationId xmlns:a16="http://schemas.microsoft.com/office/drawing/2014/main" id="{14A49EB8-0ED9-4541-BC5B-41D4A7DCFA25}"/>
              </a:ext>
            </a:extLst>
          </p:cNvPr>
          <p:cNvSpPr/>
          <p:nvPr/>
        </p:nvSpPr>
        <p:spPr>
          <a:xfrm>
            <a:off x="222250" y="681038"/>
            <a:ext cx="7938"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1" name="Rectangle 10">
            <a:extLst>
              <a:ext uri="{FF2B5EF4-FFF2-40B4-BE49-F238E27FC236}">
                <a16:creationId xmlns:a16="http://schemas.microsoft.com/office/drawing/2014/main" id="{0AB8357D-C814-4CF9-88FC-DD43EFD2CCFA}"/>
              </a:ext>
            </a:extLst>
          </p:cNvPr>
          <p:cNvSpPr/>
          <p:nvPr/>
        </p:nvSpPr>
        <p:spPr>
          <a:xfrm>
            <a:off x="255588" y="5046663"/>
            <a:ext cx="73025" cy="1692275"/>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12" name="Rectangle 11">
            <a:extLst>
              <a:ext uri="{FF2B5EF4-FFF2-40B4-BE49-F238E27FC236}">
                <a16:creationId xmlns:a16="http://schemas.microsoft.com/office/drawing/2014/main" id="{162A6422-2191-404A-9BEF-BECA148D4249}"/>
              </a:ext>
            </a:extLst>
          </p:cNvPr>
          <p:cNvSpPr/>
          <p:nvPr/>
        </p:nvSpPr>
        <p:spPr>
          <a:xfrm>
            <a:off x="255588" y="4797425"/>
            <a:ext cx="73025"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13" name="Rectangle 12">
            <a:extLst>
              <a:ext uri="{FF2B5EF4-FFF2-40B4-BE49-F238E27FC236}">
                <a16:creationId xmlns:a16="http://schemas.microsoft.com/office/drawing/2014/main" id="{44C951EB-0373-4045-8745-6BCCE932DFF4}"/>
              </a:ext>
            </a:extLst>
          </p:cNvPr>
          <p:cNvSpPr/>
          <p:nvPr/>
        </p:nvSpPr>
        <p:spPr>
          <a:xfrm>
            <a:off x="255588" y="4637088"/>
            <a:ext cx="73025" cy="138112"/>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14" name="Rectangle 13">
            <a:extLst>
              <a:ext uri="{FF2B5EF4-FFF2-40B4-BE49-F238E27FC236}">
                <a16:creationId xmlns:a16="http://schemas.microsoft.com/office/drawing/2014/main" id="{B84A1A6C-FAB7-41F7-8F54-4379A1AC7B7F}"/>
              </a:ext>
            </a:extLst>
          </p:cNvPr>
          <p:cNvSpPr/>
          <p:nvPr/>
        </p:nvSpPr>
        <p:spPr>
          <a:xfrm>
            <a:off x="255588" y="4541838"/>
            <a:ext cx="73025" cy="7461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8" name="Title 7"/>
          <p:cNvSpPr>
            <a:spLocks noGrp="1"/>
          </p:cNvSpPr>
          <p:nvPr>
            <p:ph type="ctrTitle"/>
          </p:nvPr>
        </p:nvSpPr>
        <p:spPr>
          <a:xfrm>
            <a:off x="914400" y="4343400"/>
            <a:ext cx="7772400" cy="1975104"/>
          </a:xfrm>
        </p:spPr>
        <p:txBody>
          <a:bodyPr/>
          <a:lstStyle>
            <a:lvl1pPr marR="9144" algn="l">
              <a:defRPr sz="4000" b="1" cap="all" spc="0" baseline="0">
                <a:effectLst>
                  <a:reflection blurRad="12700" stA="34000" endA="740" endPos="53000" dir="5400000" sy="-100000" algn="bl" rotWithShape="0"/>
                </a:effectLst>
              </a:defRPr>
            </a:lvl1pPr>
            <a:extLst/>
          </a:lstStyle>
          <a:p>
            <a:r>
              <a:rPr lang="en-US"/>
              <a:t>Click to edit Master title style</a:t>
            </a:r>
          </a:p>
        </p:txBody>
      </p:sp>
      <p:sp>
        <p:nvSpPr>
          <p:cNvPr id="9" name="Subtitle 8"/>
          <p:cNvSpPr>
            <a:spLocks noGrp="1"/>
          </p:cNvSpPr>
          <p:nvPr>
            <p:ph type="subTitle" idx="1"/>
          </p:nvPr>
        </p:nvSpPr>
        <p:spPr>
          <a:xfrm>
            <a:off x="914400" y="2834640"/>
            <a:ext cx="7772400" cy="1508760"/>
          </a:xfrm>
        </p:spPr>
        <p:txBody>
          <a:bodyPr lIns="100584" anchor="b"/>
          <a:lstStyle>
            <a:lvl1pPr marL="0" indent="0" algn="l">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15" name="Date Placeholder 27">
            <a:extLst>
              <a:ext uri="{FF2B5EF4-FFF2-40B4-BE49-F238E27FC236}">
                <a16:creationId xmlns:a16="http://schemas.microsoft.com/office/drawing/2014/main" id="{A1CD1095-65E4-4848-BA7F-05DC4CCCB3CA}"/>
              </a:ext>
            </a:extLst>
          </p:cNvPr>
          <p:cNvSpPr>
            <a:spLocks noGrp="1"/>
          </p:cNvSpPr>
          <p:nvPr>
            <p:ph type="dt" sz="half" idx="10"/>
          </p:nvPr>
        </p:nvSpPr>
        <p:spPr/>
        <p:txBody>
          <a:bodyPr/>
          <a:lstStyle>
            <a:lvl1pPr>
              <a:defRPr/>
            </a:lvl1pPr>
            <a:extLst/>
          </a:lstStyle>
          <a:p>
            <a:pPr>
              <a:defRPr/>
            </a:pPr>
            <a:fld id="{952F25DA-02B4-4FAD-801E-509AED061559}" type="datetimeFigureOut">
              <a:rPr lang="vi-VN"/>
              <a:pPr>
                <a:defRPr/>
              </a:pPr>
              <a:t>03/12/2020</a:t>
            </a:fld>
            <a:endParaRPr lang="vi-VN"/>
          </a:p>
        </p:txBody>
      </p:sp>
      <p:sp>
        <p:nvSpPr>
          <p:cNvPr id="16" name="Footer Placeholder 16">
            <a:extLst>
              <a:ext uri="{FF2B5EF4-FFF2-40B4-BE49-F238E27FC236}">
                <a16:creationId xmlns:a16="http://schemas.microsoft.com/office/drawing/2014/main" id="{34EB6033-9CAA-4452-9D82-36584F09D950}"/>
              </a:ext>
            </a:extLst>
          </p:cNvPr>
          <p:cNvSpPr>
            <a:spLocks noGrp="1"/>
          </p:cNvSpPr>
          <p:nvPr>
            <p:ph type="ftr" sz="quarter" idx="11"/>
          </p:nvPr>
        </p:nvSpPr>
        <p:spPr/>
        <p:txBody>
          <a:bodyPr/>
          <a:lstStyle>
            <a:lvl1pPr>
              <a:defRPr/>
            </a:lvl1pPr>
            <a:extLst/>
          </a:lstStyle>
          <a:p>
            <a:pPr>
              <a:defRPr/>
            </a:pPr>
            <a:endParaRPr lang="vi-VN"/>
          </a:p>
        </p:txBody>
      </p:sp>
      <p:sp>
        <p:nvSpPr>
          <p:cNvPr id="17" name="Slide Number Placeholder 28">
            <a:extLst>
              <a:ext uri="{FF2B5EF4-FFF2-40B4-BE49-F238E27FC236}">
                <a16:creationId xmlns:a16="http://schemas.microsoft.com/office/drawing/2014/main" id="{821D5CF9-06C6-4BBD-8C3C-B49CF563542D}"/>
              </a:ext>
            </a:extLst>
          </p:cNvPr>
          <p:cNvSpPr>
            <a:spLocks noGrp="1"/>
          </p:cNvSpPr>
          <p:nvPr>
            <p:ph type="sldNum" sz="quarter" idx="12"/>
          </p:nvPr>
        </p:nvSpPr>
        <p:spPr/>
        <p:txBody>
          <a:bodyPr/>
          <a:lstStyle>
            <a:lvl1pPr>
              <a:defRPr/>
            </a:lvl1pPr>
          </a:lstStyle>
          <a:p>
            <a:fld id="{70F3A55E-1AA0-4987-904E-BEBA359C50AD}" type="slidenum">
              <a:rPr lang="vi-VN" altLang="en-US"/>
              <a:pPr/>
              <a:t>‹#›</a:t>
            </a:fld>
            <a:endParaRPr lang="vi-VN" altLang="en-US"/>
          </a:p>
        </p:txBody>
      </p:sp>
    </p:spTree>
    <p:extLst>
      <p:ext uri="{BB962C8B-B14F-4D97-AF65-F5344CB8AC3E}">
        <p14:creationId xmlns:p14="http://schemas.microsoft.com/office/powerpoint/2010/main" val="40510638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71E37C0B-D7E7-48BF-9EEA-F4A15DB3A939}"/>
              </a:ext>
            </a:extLst>
          </p:cNvPr>
          <p:cNvSpPr>
            <a:spLocks noGrp="1"/>
          </p:cNvSpPr>
          <p:nvPr>
            <p:ph type="dt" sz="half" idx="10"/>
          </p:nvPr>
        </p:nvSpPr>
        <p:spPr/>
        <p:txBody>
          <a:bodyPr/>
          <a:lstStyle>
            <a:lvl1pPr>
              <a:defRPr/>
            </a:lvl1pPr>
          </a:lstStyle>
          <a:p>
            <a:pPr>
              <a:defRPr/>
            </a:pPr>
            <a:fld id="{8F05D58F-1142-4C40-90E6-0B357977142C}" type="datetimeFigureOut">
              <a:rPr lang="vi-VN"/>
              <a:pPr>
                <a:defRPr/>
              </a:pPr>
              <a:t>03/12/2020</a:t>
            </a:fld>
            <a:endParaRPr lang="vi-VN"/>
          </a:p>
        </p:txBody>
      </p:sp>
      <p:sp>
        <p:nvSpPr>
          <p:cNvPr id="5" name="Footer Placeholder 2">
            <a:extLst>
              <a:ext uri="{FF2B5EF4-FFF2-40B4-BE49-F238E27FC236}">
                <a16:creationId xmlns:a16="http://schemas.microsoft.com/office/drawing/2014/main" id="{83FB0D7D-22B4-4158-BAA2-8DABCB2BA272}"/>
              </a:ext>
            </a:extLst>
          </p:cNvPr>
          <p:cNvSpPr>
            <a:spLocks noGrp="1"/>
          </p:cNvSpPr>
          <p:nvPr>
            <p:ph type="ftr" sz="quarter" idx="11"/>
          </p:nvPr>
        </p:nvSpPr>
        <p:spPr/>
        <p:txBody>
          <a:bodyPr/>
          <a:lstStyle>
            <a:lvl1pPr>
              <a:defRPr/>
            </a:lvl1pPr>
          </a:lstStyle>
          <a:p>
            <a:pPr>
              <a:defRPr/>
            </a:pPr>
            <a:endParaRPr lang="vi-VN"/>
          </a:p>
        </p:txBody>
      </p:sp>
      <p:sp>
        <p:nvSpPr>
          <p:cNvPr id="6" name="Slide Number Placeholder 22">
            <a:extLst>
              <a:ext uri="{FF2B5EF4-FFF2-40B4-BE49-F238E27FC236}">
                <a16:creationId xmlns:a16="http://schemas.microsoft.com/office/drawing/2014/main" id="{325830C6-952C-460A-8209-48B6C4C4F802}"/>
              </a:ext>
            </a:extLst>
          </p:cNvPr>
          <p:cNvSpPr>
            <a:spLocks noGrp="1"/>
          </p:cNvSpPr>
          <p:nvPr>
            <p:ph type="sldNum" sz="quarter" idx="12"/>
          </p:nvPr>
        </p:nvSpPr>
        <p:spPr/>
        <p:txBody>
          <a:bodyPr/>
          <a:lstStyle>
            <a:lvl1pPr>
              <a:defRPr/>
            </a:lvl1pPr>
          </a:lstStyle>
          <a:p>
            <a:fld id="{E9B5B35B-C8E6-4CA5-BC3A-C465E6D4FCB5}" type="slidenum">
              <a:rPr lang="vi-VN" altLang="en-US"/>
              <a:pPr/>
              <a:t>‹#›</a:t>
            </a:fld>
            <a:endParaRPr lang="vi-VN" altLang="en-US"/>
          </a:p>
        </p:txBody>
      </p:sp>
    </p:spTree>
    <p:extLst>
      <p:ext uri="{BB962C8B-B14F-4D97-AF65-F5344CB8AC3E}">
        <p14:creationId xmlns:p14="http://schemas.microsoft.com/office/powerpoint/2010/main" val="1368701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Freeform 17">
            <a:extLst>
              <a:ext uri="{FF2B5EF4-FFF2-40B4-BE49-F238E27FC236}">
                <a16:creationId xmlns:a16="http://schemas.microsoft.com/office/drawing/2014/main" id="{8E736FAC-50D6-46D5-B39C-30B4D7781BCB}"/>
              </a:ext>
            </a:extLst>
          </p:cNvPr>
          <p:cNvSpPr>
            <a:spLocks/>
          </p:cNvSpPr>
          <p:nvPr/>
        </p:nvSpPr>
        <p:spPr bwMode="auto">
          <a:xfrm>
            <a:off x="4829175" y="1073150"/>
            <a:ext cx="4321175" cy="579120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a:lstStyle/>
          <a:p>
            <a:pPr>
              <a:defRPr/>
            </a:pPr>
            <a:endParaRPr lang="en-US">
              <a:latin typeface="Calibri" panose="020F0502020204030204" pitchFamily="34" charset="0"/>
              <a:cs typeface="Calibri" panose="020F0502020204030204" pitchFamily="34" charset="0"/>
            </a:endParaRPr>
          </a:p>
        </p:txBody>
      </p:sp>
      <p:sp>
        <p:nvSpPr>
          <p:cNvPr id="5" name="Freeform 18">
            <a:extLst>
              <a:ext uri="{FF2B5EF4-FFF2-40B4-BE49-F238E27FC236}">
                <a16:creationId xmlns:a16="http://schemas.microsoft.com/office/drawing/2014/main" id="{AF325C20-380E-42EF-B6A5-5C84F2D37C3C}"/>
              </a:ext>
            </a:extLst>
          </p:cNvPr>
          <p:cNvSpPr>
            <a:spLocks/>
          </p:cNvSpPr>
          <p:nvPr/>
        </p:nvSpPr>
        <p:spPr bwMode="auto">
          <a:xfrm>
            <a:off x="374650" y="0"/>
            <a:ext cx="5513388" cy="6615113"/>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a:lstStyle/>
          <a:p>
            <a:pPr>
              <a:defRPr/>
            </a:pPr>
            <a:endParaRPr lang="en-US">
              <a:latin typeface="Calibri" panose="020F0502020204030204" pitchFamily="34" charset="0"/>
              <a:cs typeface="Calibri" panose="020F0502020204030204" pitchFamily="34" charset="0"/>
            </a:endParaRPr>
          </a:p>
        </p:txBody>
      </p:sp>
      <p:sp>
        <p:nvSpPr>
          <p:cNvPr id="6" name="Freeform 19">
            <a:extLst>
              <a:ext uri="{FF2B5EF4-FFF2-40B4-BE49-F238E27FC236}">
                <a16:creationId xmlns:a16="http://schemas.microsoft.com/office/drawing/2014/main" id="{E1D6358F-EECA-4E75-963F-8BD20F1D4F1B}"/>
              </a:ext>
            </a:extLst>
          </p:cNvPr>
          <p:cNvSpPr>
            <a:spLocks/>
          </p:cNvSpPr>
          <p:nvPr/>
        </p:nvSpPr>
        <p:spPr bwMode="auto">
          <a:xfrm rot="5236414">
            <a:off x="4461669" y="1483519"/>
            <a:ext cx="4114800" cy="1189038"/>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a:lstStyle/>
          <a:p>
            <a:pPr>
              <a:defRPr/>
            </a:pPr>
            <a:endParaRPr lang="en-US">
              <a:latin typeface="Calibri" panose="020F0502020204030204" pitchFamily="34" charset="0"/>
              <a:cs typeface="Calibri" panose="020F0502020204030204" pitchFamily="34" charset="0"/>
            </a:endParaRPr>
          </a:p>
        </p:txBody>
      </p:sp>
      <p:sp>
        <p:nvSpPr>
          <p:cNvPr id="7" name="Freeform 20">
            <a:extLst>
              <a:ext uri="{FF2B5EF4-FFF2-40B4-BE49-F238E27FC236}">
                <a16:creationId xmlns:a16="http://schemas.microsoft.com/office/drawing/2014/main" id="{AACB4C5D-9F2C-464E-818C-B446716EA3B0}"/>
              </a:ext>
            </a:extLst>
          </p:cNvPr>
          <p:cNvSpPr>
            <a:spLocks/>
          </p:cNvSpPr>
          <p:nvPr/>
        </p:nvSpPr>
        <p:spPr bwMode="auto">
          <a:xfrm>
            <a:off x="5943600" y="0"/>
            <a:ext cx="2743200" cy="426720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a:defRPr/>
            </a:pPr>
            <a:endParaRPr lang="en-US">
              <a:latin typeface="Calibri" panose="020F0502020204030204" pitchFamily="34" charset="0"/>
              <a:cs typeface="Calibri" panose="020F0502020204030204" pitchFamily="34" charset="0"/>
            </a:endParaRPr>
          </a:p>
        </p:txBody>
      </p:sp>
      <p:sp>
        <p:nvSpPr>
          <p:cNvPr id="8" name="Freeform 23">
            <a:extLst>
              <a:ext uri="{FF2B5EF4-FFF2-40B4-BE49-F238E27FC236}">
                <a16:creationId xmlns:a16="http://schemas.microsoft.com/office/drawing/2014/main" id="{78DF7617-7F80-4179-903C-AA1F4A46ABDD}"/>
              </a:ext>
            </a:extLst>
          </p:cNvPr>
          <p:cNvSpPr>
            <a:spLocks/>
          </p:cNvSpPr>
          <p:nvPr/>
        </p:nvSpPr>
        <p:spPr bwMode="auto">
          <a:xfrm>
            <a:off x="5943600" y="4267200"/>
            <a:ext cx="3200400" cy="11430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a:defRPr/>
            </a:pPr>
            <a:endParaRPr lang="en-US">
              <a:latin typeface="Calibri" panose="020F0502020204030204" pitchFamily="34" charset="0"/>
              <a:cs typeface="Calibri" panose="020F0502020204030204" pitchFamily="34" charset="0"/>
            </a:endParaRPr>
          </a:p>
        </p:txBody>
      </p:sp>
      <p:sp>
        <p:nvSpPr>
          <p:cNvPr id="9" name="Freeform 24">
            <a:extLst>
              <a:ext uri="{FF2B5EF4-FFF2-40B4-BE49-F238E27FC236}">
                <a16:creationId xmlns:a16="http://schemas.microsoft.com/office/drawing/2014/main" id="{681D18DA-6CBA-4274-B682-8C260D7A39E5}"/>
              </a:ext>
            </a:extLst>
          </p:cNvPr>
          <p:cNvSpPr>
            <a:spLocks/>
          </p:cNvSpPr>
          <p:nvPr/>
        </p:nvSpPr>
        <p:spPr bwMode="auto">
          <a:xfrm>
            <a:off x="5943600" y="0"/>
            <a:ext cx="1371600" cy="426720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a:defRPr/>
            </a:pPr>
            <a:endParaRPr lang="en-US">
              <a:latin typeface="Calibri" panose="020F0502020204030204" pitchFamily="34" charset="0"/>
              <a:cs typeface="Calibri" panose="020F0502020204030204" pitchFamily="34" charset="0"/>
            </a:endParaRPr>
          </a:p>
        </p:txBody>
      </p:sp>
      <p:sp>
        <p:nvSpPr>
          <p:cNvPr id="10" name="Freeform 25">
            <a:extLst>
              <a:ext uri="{FF2B5EF4-FFF2-40B4-BE49-F238E27FC236}">
                <a16:creationId xmlns:a16="http://schemas.microsoft.com/office/drawing/2014/main" id="{DDADA60D-3A8F-419B-BA1D-C4B9034E773B}"/>
              </a:ext>
            </a:extLst>
          </p:cNvPr>
          <p:cNvSpPr>
            <a:spLocks/>
          </p:cNvSpPr>
          <p:nvPr/>
        </p:nvSpPr>
        <p:spPr bwMode="auto">
          <a:xfrm>
            <a:off x="5948363" y="4246563"/>
            <a:ext cx="2090737" cy="2611437"/>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a:defRPr/>
            </a:pPr>
            <a:endParaRPr lang="en-US">
              <a:latin typeface="Calibri" panose="020F0502020204030204" pitchFamily="34" charset="0"/>
              <a:cs typeface="Calibri" panose="020F0502020204030204" pitchFamily="34" charset="0"/>
            </a:endParaRPr>
          </a:p>
        </p:txBody>
      </p:sp>
      <p:sp>
        <p:nvSpPr>
          <p:cNvPr id="11" name="Freeform 26">
            <a:extLst>
              <a:ext uri="{FF2B5EF4-FFF2-40B4-BE49-F238E27FC236}">
                <a16:creationId xmlns:a16="http://schemas.microsoft.com/office/drawing/2014/main" id="{7A8BE1B8-08DF-4B13-BB82-CE8FE71E9546}"/>
              </a:ext>
            </a:extLst>
          </p:cNvPr>
          <p:cNvSpPr>
            <a:spLocks/>
          </p:cNvSpPr>
          <p:nvPr/>
        </p:nvSpPr>
        <p:spPr bwMode="auto">
          <a:xfrm>
            <a:off x="5943600" y="4267200"/>
            <a:ext cx="1600200" cy="25908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a:defRPr/>
            </a:pPr>
            <a:endParaRPr lang="en-US">
              <a:latin typeface="Calibri" panose="020F0502020204030204" pitchFamily="34" charset="0"/>
              <a:cs typeface="Calibri" panose="020F0502020204030204" pitchFamily="34" charset="0"/>
            </a:endParaRPr>
          </a:p>
        </p:txBody>
      </p:sp>
      <p:sp>
        <p:nvSpPr>
          <p:cNvPr id="12" name="Freeform 27">
            <a:extLst>
              <a:ext uri="{FF2B5EF4-FFF2-40B4-BE49-F238E27FC236}">
                <a16:creationId xmlns:a16="http://schemas.microsoft.com/office/drawing/2014/main" id="{2DCBEE0E-7AEF-4072-82EB-D429A45A53AE}"/>
              </a:ext>
            </a:extLst>
          </p:cNvPr>
          <p:cNvSpPr>
            <a:spLocks/>
          </p:cNvSpPr>
          <p:nvPr/>
        </p:nvSpPr>
        <p:spPr bwMode="auto">
          <a:xfrm>
            <a:off x="5943600" y="1371600"/>
            <a:ext cx="3200400" cy="289560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a:defRPr/>
            </a:pPr>
            <a:endParaRPr lang="en-US">
              <a:latin typeface="Calibri" panose="020F0502020204030204" pitchFamily="34" charset="0"/>
              <a:cs typeface="Calibri" panose="020F0502020204030204" pitchFamily="34" charset="0"/>
            </a:endParaRPr>
          </a:p>
        </p:txBody>
      </p:sp>
      <p:sp>
        <p:nvSpPr>
          <p:cNvPr id="13" name="Freeform 28">
            <a:extLst>
              <a:ext uri="{FF2B5EF4-FFF2-40B4-BE49-F238E27FC236}">
                <a16:creationId xmlns:a16="http://schemas.microsoft.com/office/drawing/2014/main" id="{BBC0A626-8F33-4F97-B83F-DD347715EFE0}"/>
              </a:ext>
            </a:extLst>
          </p:cNvPr>
          <p:cNvSpPr>
            <a:spLocks/>
          </p:cNvSpPr>
          <p:nvPr/>
        </p:nvSpPr>
        <p:spPr bwMode="auto">
          <a:xfrm>
            <a:off x="5943600" y="1752600"/>
            <a:ext cx="3200400" cy="25146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a:defRPr/>
            </a:pPr>
            <a:endParaRPr lang="en-US">
              <a:latin typeface="Calibri" panose="020F0502020204030204" pitchFamily="34" charset="0"/>
              <a:cs typeface="Calibri" panose="020F0502020204030204" pitchFamily="34" charset="0"/>
            </a:endParaRPr>
          </a:p>
        </p:txBody>
      </p:sp>
      <p:sp>
        <p:nvSpPr>
          <p:cNvPr id="14" name="Freeform 29">
            <a:extLst>
              <a:ext uri="{FF2B5EF4-FFF2-40B4-BE49-F238E27FC236}">
                <a16:creationId xmlns:a16="http://schemas.microsoft.com/office/drawing/2014/main" id="{91BC61B4-E099-47FA-A7D2-58935FC60652}"/>
              </a:ext>
            </a:extLst>
          </p:cNvPr>
          <p:cNvSpPr>
            <a:spLocks/>
          </p:cNvSpPr>
          <p:nvPr/>
        </p:nvSpPr>
        <p:spPr bwMode="auto">
          <a:xfrm>
            <a:off x="990600" y="4267200"/>
            <a:ext cx="4953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a:defRPr/>
            </a:pPr>
            <a:endParaRPr lang="en-US">
              <a:latin typeface="Calibri" panose="020F0502020204030204" pitchFamily="34" charset="0"/>
              <a:cs typeface="Calibri" panose="020F0502020204030204" pitchFamily="34" charset="0"/>
            </a:endParaRPr>
          </a:p>
        </p:txBody>
      </p:sp>
      <p:sp>
        <p:nvSpPr>
          <p:cNvPr id="15" name="Freeform 30">
            <a:extLst>
              <a:ext uri="{FF2B5EF4-FFF2-40B4-BE49-F238E27FC236}">
                <a16:creationId xmlns:a16="http://schemas.microsoft.com/office/drawing/2014/main" id="{8BE284E3-15E3-4924-80C7-F6D3BD6CC27A}"/>
              </a:ext>
            </a:extLst>
          </p:cNvPr>
          <p:cNvSpPr>
            <a:spLocks/>
          </p:cNvSpPr>
          <p:nvPr/>
        </p:nvSpPr>
        <p:spPr bwMode="auto">
          <a:xfrm>
            <a:off x="533400" y="4267200"/>
            <a:ext cx="5334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a:defRPr/>
            </a:pPr>
            <a:endParaRPr lang="en-US">
              <a:latin typeface="Calibri" panose="020F0502020204030204" pitchFamily="34" charset="0"/>
              <a:cs typeface="Calibri" panose="020F0502020204030204" pitchFamily="34" charset="0"/>
            </a:endParaRPr>
          </a:p>
        </p:txBody>
      </p:sp>
      <p:sp>
        <p:nvSpPr>
          <p:cNvPr id="16" name="Freeform 31">
            <a:extLst>
              <a:ext uri="{FF2B5EF4-FFF2-40B4-BE49-F238E27FC236}">
                <a16:creationId xmlns:a16="http://schemas.microsoft.com/office/drawing/2014/main" id="{6F56DD7C-FA30-45A2-9FCA-B50F5A8C0463}"/>
              </a:ext>
            </a:extLst>
          </p:cNvPr>
          <p:cNvSpPr>
            <a:spLocks/>
          </p:cNvSpPr>
          <p:nvPr/>
        </p:nvSpPr>
        <p:spPr bwMode="auto">
          <a:xfrm>
            <a:off x="366713" y="2438400"/>
            <a:ext cx="5638800" cy="18288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a:defRPr/>
            </a:pPr>
            <a:endParaRPr lang="en-US">
              <a:latin typeface="Calibri" panose="020F0502020204030204" pitchFamily="34" charset="0"/>
              <a:cs typeface="Calibri" panose="020F0502020204030204" pitchFamily="34" charset="0"/>
            </a:endParaRPr>
          </a:p>
        </p:txBody>
      </p:sp>
      <p:sp>
        <p:nvSpPr>
          <p:cNvPr id="17" name="Freeform 32">
            <a:extLst>
              <a:ext uri="{FF2B5EF4-FFF2-40B4-BE49-F238E27FC236}">
                <a16:creationId xmlns:a16="http://schemas.microsoft.com/office/drawing/2014/main" id="{DE5EE3CD-3065-437B-ADB7-DB13BB2C6CA6}"/>
              </a:ext>
            </a:extLst>
          </p:cNvPr>
          <p:cNvSpPr>
            <a:spLocks/>
          </p:cNvSpPr>
          <p:nvPr/>
        </p:nvSpPr>
        <p:spPr bwMode="auto">
          <a:xfrm>
            <a:off x="366713" y="2133600"/>
            <a:ext cx="5638800" cy="213360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a:defRPr/>
            </a:pPr>
            <a:endParaRPr lang="en-US">
              <a:latin typeface="Calibri" panose="020F0502020204030204" pitchFamily="34" charset="0"/>
              <a:cs typeface="Calibri" panose="020F0502020204030204" pitchFamily="34" charset="0"/>
            </a:endParaRPr>
          </a:p>
        </p:txBody>
      </p:sp>
      <p:sp>
        <p:nvSpPr>
          <p:cNvPr id="18" name="Freeform 33">
            <a:extLst>
              <a:ext uri="{FF2B5EF4-FFF2-40B4-BE49-F238E27FC236}">
                <a16:creationId xmlns:a16="http://schemas.microsoft.com/office/drawing/2014/main" id="{B175F849-BB77-475E-B1AF-25028C246220}"/>
              </a:ext>
            </a:extLst>
          </p:cNvPr>
          <p:cNvSpPr>
            <a:spLocks/>
          </p:cNvSpPr>
          <p:nvPr/>
        </p:nvSpPr>
        <p:spPr bwMode="auto">
          <a:xfrm>
            <a:off x="4572000" y="4267200"/>
            <a:ext cx="1371600" cy="259080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a:lstStyle/>
          <a:p>
            <a:pPr>
              <a:defRPr/>
            </a:pPr>
            <a:endParaRPr lang="en-US">
              <a:latin typeface="Calibri" panose="020F0502020204030204" pitchFamily="34" charset="0"/>
              <a:cs typeface="Calibri" panose="020F0502020204030204" pitchFamily="34" charset="0"/>
            </a:endParaRPr>
          </a:p>
        </p:txBody>
      </p:sp>
      <p:sp>
        <p:nvSpPr>
          <p:cNvPr id="19" name="Rectangle 18">
            <a:extLst>
              <a:ext uri="{FF2B5EF4-FFF2-40B4-BE49-F238E27FC236}">
                <a16:creationId xmlns:a16="http://schemas.microsoft.com/office/drawing/2014/main" id="{CD38D915-3E4E-40DA-A454-C0C4728FDD3A}"/>
              </a:ext>
            </a:extLst>
          </p:cNvPr>
          <p:cNvSpPr/>
          <p:nvPr/>
        </p:nvSpPr>
        <p:spPr>
          <a:xfrm>
            <a:off x="363538" y="401638"/>
            <a:ext cx="8504237" cy="887412"/>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20" name="Rectangle 19">
            <a:extLst>
              <a:ext uri="{FF2B5EF4-FFF2-40B4-BE49-F238E27FC236}">
                <a16:creationId xmlns:a16="http://schemas.microsoft.com/office/drawing/2014/main" id="{7DDF5696-0257-449C-A699-2BD45E38458E}"/>
              </a:ext>
            </a:extLst>
          </p:cNvPr>
          <p:cNvSpPr/>
          <p:nvPr/>
        </p:nvSpPr>
        <p:spPr>
          <a:xfrm flipH="1">
            <a:off x="371475" y="681038"/>
            <a:ext cx="26988"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21" name="Rectangle 20">
            <a:extLst>
              <a:ext uri="{FF2B5EF4-FFF2-40B4-BE49-F238E27FC236}">
                <a16:creationId xmlns:a16="http://schemas.microsoft.com/office/drawing/2014/main" id="{642E80D6-2DAC-4833-AD74-3667E7A24F92}"/>
              </a:ext>
            </a:extLst>
          </p:cNvPr>
          <p:cNvSpPr/>
          <p:nvPr/>
        </p:nvSpPr>
        <p:spPr>
          <a:xfrm flipH="1">
            <a:off x="411163" y="681038"/>
            <a:ext cx="26987"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22" name="Rectangle 21">
            <a:extLst>
              <a:ext uri="{FF2B5EF4-FFF2-40B4-BE49-F238E27FC236}">
                <a16:creationId xmlns:a16="http://schemas.microsoft.com/office/drawing/2014/main" id="{5E8ABEA0-9807-4833-B350-5841071414DB}"/>
              </a:ext>
            </a:extLst>
          </p:cNvPr>
          <p:cNvSpPr/>
          <p:nvPr/>
        </p:nvSpPr>
        <p:spPr>
          <a:xfrm flipH="1">
            <a:off x="447675" y="681038"/>
            <a:ext cx="9525"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23" name="Rectangle 22">
            <a:extLst>
              <a:ext uri="{FF2B5EF4-FFF2-40B4-BE49-F238E27FC236}">
                <a16:creationId xmlns:a16="http://schemas.microsoft.com/office/drawing/2014/main" id="{AD2786F3-1359-46F5-B5FA-E82B01A5C5CD}"/>
              </a:ext>
            </a:extLst>
          </p:cNvPr>
          <p:cNvSpPr/>
          <p:nvPr/>
        </p:nvSpPr>
        <p:spPr>
          <a:xfrm flipH="1">
            <a:off x="476250" y="681038"/>
            <a:ext cx="9525"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24" name="Rectangle 23">
            <a:extLst>
              <a:ext uri="{FF2B5EF4-FFF2-40B4-BE49-F238E27FC236}">
                <a16:creationId xmlns:a16="http://schemas.microsoft.com/office/drawing/2014/main" id="{3D702C51-A349-4C53-AE18-737E4FDC0309}"/>
              </a:ext>
            </a:extLst>
          </p:cNvPr>
          <p:cNvSpPr/>
          <p:nvPr/>
        </p:nvSpPr>
        <p:spPr>
          <a:xfrm>
            <a:off x="500063" y="681038"/>
            <a:ext cx="36512"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 name="Text Placeholder 2"/>
          <p:cNvSpPr>
            <a:spLocks noGrp="1"/>
          </p:cNvSpPr>
          <p:nvPr>
            <p:ph type="body" idx="1"/>
          </p:nvPr>
        </p:nvSpPr>
        <p:spPr>
          <a:xfrm>
            <a:off x="706902" y="1351672"/>
            <a:ext cx="5718048" cy="977486"/>
          </a:xfrm>
        </p:spPr>
        <p:txBody>
          <a:bodyPr lIns="82296" bIns="0"/>
          <a:lstStyle>
            <a:lvl1pPr marL="54864" indent="0">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2" name="Title 1"/>
          <p:cNvSpPr>
            <a:spLocks noGrp="1"/>
          </p:cNvSpPr>
          <p:nvPr>
            <p:ph type="title"/>
          </p:nvPr>
        </p:nvSpPr>
        <p:spPr>
          <a:xfrm>
            <a:off x="706902" y="512064"/>
            <a:ext cx="8156448" cy="777240"/>
          </a:xfrm>
        </p:spPr>
        <p:txBody>
          <a:bodyPr tIns="64008"/>
          <a:lstStyle>
            <a:lvl1pPr algn="l">
              <a:buNone/>
              <a:defRPr sz="3800" b="0" cap="none" spc="-150" baseline="0"/>
            </a:lvl1pPr>
            <a:extLst/>
          </a:lstStyle>
          <a:p>
            <a:r>
              <a:rPr lang="en-US"/>
              <a:t>Click to edit Master title style</a:t>
            </a:r>
          </a:p>
        </p:txBody>
      </p:sp>
      <p:sp>
        <p:nvSpPr>
          <p:cNvPr id="25" name="Date Placeholder 3">
            <a:extLst>
              <a:ext uri="{FF2B5EF4-FFF2-40B4-BE49-F238E27FC236}">
                <a16:creationId xmlns:a16="http://schemas.microsoft.com/office/drawing/2014/main" id="{E575BD56-4CBF-4CF2-832F-C79B88619F08}"/>
              </a:ext>
            </a:extLst>
          </p:cNvPr>
          <p:cNvSpPr>
            <a:spLocks noGrp="1"/>
          </p:cNvSpPr>
          <p:nvPr>
            <p:ph type="dt" sz="half" idx="10"/>
          </p:nvPr>
        </p:nvSpPr>
        <p:spPr/>
        <p:txBody>
          <a:bodyPr/>
          <a:lstStyle>
            <a:lvl1pPr>
              <a:defRPr/>
            </a:lvl1pPr>
            <a:extLst/>
          </a:lstStyle>
          <a:p>
            <a:pPr>
              <a:defRPr/>
            </a:pPr>
            <a:fld id="{9AEA7479-DA36-449F-B69B-3B980E357257}" type="datetimeFigureOut">
              <a:rPr lang="vi-VN"/>
              <a:pPr>
                <a:defRPr/>
              </a:pPr>
              <a:t>03/12/2020</a:t>
            </a:fld>
            <a:endParaRPr lang="vi-VN"/>
          </a:p>
        </p:txBody>
      </p:sp>
      <p:sp>
        <p:nvSpPr>
          <p:cNvPr id="26" name="Footer Placeholder 4">
            <a:extLst>
              <a:ext uri="{FF2B5EF4-FFF2-40B4-BE49-F238E27FC236}">
                <a16:creationId xmlns:a16="http://schemas.microsoft.com/office/drawing/2014/main" id="{06C08589-140C-4ED6-8EE7-228E4664D932}"/>
              </a:ext>
            </a:extLst>
          </p:cNvPr>
          <p:cNvSpPr>
            <a:spLocks noGrp="1"/>
          </p:cNvSpPr>
          <p:nvPr>
            <p:ph type="ftr" sz="quarter" idx="11"/>
          </p:nvPr>
        </p:nvSpPr>
        <p:spPr/>
        <p:txBody>
          <a:bodyPr/>
          <a:lstStyle>
            <a:lvl1pPr>
              <a:defRPr/>
            </a:lvl1pPr>
            <a:extLst/>
          </a:lstStyle>
          <a:p>
            <a:pPr>
              <a:defRPr/>
            </a:pPr>
            <a:endParaRPr lang="vi-VN"/>
          </a:p>
        </p:txBody>
      </p:sp>
      <p:sp>
        <p:nvSpPr>
          <p:cNvPr id="27" name="Slide Number Placeholder 5">
            <a:extLst>
              <a:ext uri="{FF2B5EF4-FFF2-40B4-BE49-F238E27FC236}">
                <a16:creationId xmlns:a16="http://schemas.microsoft.com/office/drawing/2014/main" id="{1D29091B-920A-4924-BF71-5EBCBB353603}"/>
              </a:ext>
            </a:extLst>
          </p:cNvPr>
          <p:cNvSpPr>
            <a:spLocks noGrp="1"/>
          </p:cNvSpPr>
          <p:nvPr>
            <p:ph type="sldNum" sz="quarter" idx="12"/>
          </p:nvPr>
        </p:nvSpPr>
        <p:spPr/>
        <p:txBody>
          <a:bodyPr/>
          <a:lstStyle>
            <a:lvl1pPr>
              <a:defRPr/>
            </a:lvl1pPr>
          </a:lstStyle>
          <a:p>
            <a:fld id="{DB100DBD-8A62-4D33-9ED6-16E7228752C6}" type="slidenum">
              <a:rPr lang="vi-VN" altLang="en-US"/>
              <a:pPr/>
              <a:t>‹#›</a:t>
            </a:fld>
            <a:endParaRPr lang="vi-VN" altLang="en-US"/>
          </a:p>
        </p:txBody>
      </p:sp>
    </p:spTree>
    <p:extLst>
      <p:ext uri="{BB962C8B-B14F-4D97-AF65-F5344CB8AC3E}">
        <p14:creationId xmlns:p14="http://schemas.microsoft.com/office/powerpoint/2010/main" val="22685541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12064"/>
            <a:ext cx="8229600" cy="914400"/>
          </a:xfrm>
        </p:spPr>
        <p:txBody>
          <a:bodyPr/>
          <a:lstStyle/>
          <a:p>
            <a:r>
              <a:rPr lang="en-US"/>
              <a:t>Click to edit Master title style</a:t>
            </a:r>
          </a:p>
        </p:txBody>
      </p:sp>
      <p:sp>
        <p:nvSpPr>
          <p:cNvPr id="3" name="Content Placeholder 2"/>
          <p:cNvSpPr>
            <a:spLocks noGrp="1"/>
          </p:cNvSpPr>
          <p:nvPr>
            <p:ph sz="half" idx="1"/>
          </p:nvPr>
        </p:nvSpPr>
        <p:spPr>
          <a:xfrm>
            <a:off x="464344" y="1770501"/>
            <a:ext cx="40386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5344" y="1770501"/>
            <a:ext cx="40386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411254F-D7D3-4DFC-AC00-2C391C634137}"/>
              </a:ext>
            </a:extLst>
          </p:cNvPr>
          <p:cNvSpPr>
            <a:spLocks noGrp="1"/>
          </p:cNvSpPr>
          <p:nvPr>
            <p:ph type="dt" sz="half" idx="10"/>
          </p:nvPr>
        </p:nvSpPr>
        <p:spPr/>
        <p:txBody>
          <a:bodyPr/>
          <a:lstStyle>
            <a:lvl1pPr>
              <a:defRPr/>
            </a:lvl1pPr>
            <a:extLst/>
          </a:lstStyle>
          <a:p>
            <a:pPr>
              <a:defRPr/>
            </a:pPr>
            <a:fld id="{722F4E04-C6D1-4189-934C-068DC6AB2B69}" type="datetimeFigureOut">
              <a:rPr lang="vi-VN"/>
              <a:pPr>
                <a:defRPr/>
              </a:pPr>
              <a:t>03/12/2020</a:t>
            </a:fld>
            <a:endParaRPr lang="vi-VN"/>
          </a:p>
        </p:txBody>
      </p:sp>
      <p:sp>
        <p:nvSpPr>
          <p:cNvPr id="6" name="Footer Placeholder 5">
            <a:extLst>
              <a:ext uri="{FF2B5EF4-FFF2-40B4-BE49-F238E27FC236}">
                <a16:creationId xmlns:a16="http://schemas.microsoft.com/office/drawing/2014/main" id="{3BD79D8C-A67A-45BE-A6FD-30B3AB4DB68C}"/>
              </a:ext>
            </a:extLst>
          </p:cNvPr>
          <p:cNvSpPr>
            <a:spLocks noGrp="1"/>
          </p:cNvSpPr>
          <p:nvPr>
            <p:ph type="ftr" sz="quarter" idx="11"/>
          </p:nvPr>
        </p:nvSpPr>
        <p:spPr/>
        <p:txBody>
          <a:bodyPr/>
          <a:lstStyle>
            <a:lvl1pPr>
              <a:defRPr/>
            </a:lvl1pPr>
            <a:extLst/>
          </a:lstStyle>
          <a:p>
            <a:pPr>
              <a:defRPr/>
            </a:pPr>
            <a:endParaRPr lang="vi-VN"/>
          </a:p>
        </p:txBody>
      </p:sp>
      <p:sp>
        <p:nvSpPr>
          <p:cNvPr id="7" name="Slide Number Placeholder 6">
            <a:extLst>
              <a:ext uri="{FF2B5EF4-FFF2-40B4-BE49-F238E27FC236}">
                <a16:creationId xmlns:a16="http://schemas.microsoft.com/office/drawing/2014/main" id="{A13D8216-9F96-4C19-B9B7-759213968A57}"/>
              </a:ext>
            </a:extLst>
          </p:cNvPr>
          <p:cNvSpPr>
            <a:spLocks noGrp="1"/>
          </p:cNvSpPr>
          <p:nvPr>
            <p:ph type="sldNum" sz="quarter" idx="12"/>
          </p:nvPr>
        </p:nvSpPr>
        <p:spPr/>
        <p:txBody>
          <a:bodyPr/>
          <a:lstStyle>
            <a:lvl1pPr>
              <a:defRPr/>
            </a:lvl1pPr>
          </a:lstStyle>
          <a:p>
            <a:fld id="{1B204EDE-D95C-428C-B01F-94FA07007ECD}" type="slidenum">
              <a:rPr lang="vi-VN" altLang="en-US"/>
              <a:pPr/>
              <a:t>‹#›</a:t>
            </a:fld>
            <a:endParaRPr lang="vi-VN" altLang="en-US"/>
          </a:p>
        </p:txBody>
      </p:sp>
    </p:spTree>
    <p:extLst>
      <p:ext uri="{BB962C8B-B14F-4D97-AF65-F5344CB8AC3E}">
        <p14:creationId xmlns:p14="http://schemas.microsoft.com/office/powerpoint/2010/main" val="3343738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0F2E1CC-4EDF-4330-8728-18BFC3B8FEF5}"/>
              </a:ext>
            </a:extLst>
          </p:cNvPr>
          <p:cNvSpPr/>
          <p:nvPr/>
        </p:nvSpPr>
        <p:spPr>
          <a:xfrm>
            <a:off x="0" y="401638"/>
            <a:ext cx="8867775" cy="887412"/>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8" name="Rectangle 7">
            <a:extLst>
              <a:ext uri="{FF2B5EF4-FFF2-40B4-BE49-F238E27FC236}">
                <a16:creationId xmlns:a16="http://schemas.microsoft.com/office/drawing/2014/main" id="{2038E66A-203B-495A-ACA2-4B8E0F716CA9}"/>
              </a:ext>
            </a:extLst>
          </p:cNvPr>
          <p:cNvSpPr/>
          <p:nvPr/>
        </p:nvSpPr>
        <p:spPr>
          <a:xfrm>
            <a:off x="87313" y="681038"/>
            <a:ext cx="46037"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9" name="Rectangle 8">
            <a:extLst>
              <a:ext uri="{FF2B5EF4-FFF2-40B4-BE49-F238E27FC236}">
                <a16:creationId xmlns:a16="http://schemas.microsoft.com/office/drawing/2014/main" id="{6C55A4F0-CDF0-4BB0-AC70-C9ACCEFA80B4}"/>
              </a:ext>
            </a:extLst>
          </p:cNvPr>
          <p:cNvSpPr/>
          <p:nvPr/>
        </p:nvSpPr>
        <p:spPr>
          <a:xfrm>
            <a:off x="47625" y="681038"/>
            <a:ext cx="26988"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0" name="Rectangle 9">
            <a:extLst>
              <a:ext uri="{FF2B5EF4-FFF2-40B4-BE49-F238E27FC236}">
                <a16:creationId xmlns:a16="http://schemas.microsoft.com/office/drawing/2014/main" id="{BB3F9CE3-1BE4-46D2-AC69-34EB9A33D53D}"/>
              </a:ext>
            </a:extLst>
          </p:cNvPr>
          <p:cNvSpPr/>
          <p:nvPr/>
        </p:nvSpPr>
        <p:spPr>
          <a:xfrm>
            <a:off x="28575" y="681038"/>
            <a:ext cx="9525"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11" name="Rectangle 10">
            <a:extLst>
              <a:ext uri="{FF2B5EF4-FFF2-40B4-BE49-F238E27FC236}">
                <a16:creationId xmlns:a16="http://schemas.microsoft.com/office/drawing/2014/main" id="{67BB3F59-42D2-4159-9F36-6D635C3714EA}"/>
              </a:ext>
            </a:extLst>
          </p:cNvPr>
          <p:cNvSpPr/>
          <p:nvPr/>
        </p:nvSpPr>
        <p:spPr>
          <a:xfrm>
            <a:off x="0" y="681038"/>
            <a:ext cx="9525"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2" name="Rectangle 11">
            <a:extLst>
              <a:ext uri="{FF2B5EF4-FFF2-40B4-BE49-F238E27FC236}">
                <a16:creationId xmlns:a16="http://schemas.microsoft.com/office/drawing/2014/main" id="{160B68E7-CAF0-4D22-A7FD-B9635E122382}"/>
              </a:ext>
            </a:extLst>
          </p:cNvPr>
          <p:cNvSpPr/>
          <p:nvPr/>
        </p:nvSpPr>
        <p:spPr>
          <a:xfrm flipH="1">
            <a:off x="149225" y="681038"/>
            <a:ext cx="28575"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3" name="Rectangle 12">
            <a:extLst>
              <a:ext uri="{FF2B5EF4-FFF2-40B4-BE49-F238E27FC236}">
                <a16:creationId xmlns:a16="http://schemas.microsoft.com/office/drawing/2014/main" id="{2027EA49-D18B-4D2D-94D5-B7FEFCF7875D}"/>
              </a:ext>
            </a:extLst>
          </p:cNvPr>
          <p:cNvSpPr/>
          <p:nvPr/>
        </p:nvSpPr>
        <p:spPr>
          <a:xfrm flipH="1">
            <a:off x="188913" y="681038"/>
            <a:ext cx="28575"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4" name="Rectangle 13">
            <a:extLst>
              <a:ext uri="{FF2B5EF4-FFF2-40B4-BE49-F238E27FC236}">
                <a16:creationId xmlns:a16="http://schemas.microsoft.com/office/drawing/2014/main" id="{992B310B-7BC0-4378-BF85-96364EAF6742}"/>
              </a:ext>
            </a:extLst>
          </p:cNvPr>
          <p:cNvSpPr/>
          <p:nvPr/>
        </p:nvSpPr>
        <p:spPr>
          <a:xfrm flipH="1">
            <a:off x="227013" y="681038"/>
            <a:ext cx="9525"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15" name="Rectangle 14">
            <a:extLst>
              <a:ext uri="{FF2B5EF4-FFF2-40B4-BE49-F238E27FC236}">
                <a16:creationId xmlns:a16="http://schemas.microsoft.com/office/drawing/2014/main" id="{F229973D-2968-4858-8529-91E77BB615CC}"/>
              </a:ext>
            </a:extLst>
          </p:cNvPr>
          <p:cNvSpPr/>
          <p:nvPr/>
        </p:nvSpPr>
        <p:spPr>
          <a:xfrm flipH="1">
            <a:off x="255588" y="681038"/>
            <a:ext cx="7937"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6" name="Rectangle 15">
            <a:extLst>
              <a:ext uri="{FF2B5EF4-FFF2-40B4-BE49-F238E27FC236}">
                <a16:creationId xmlns:a16="http://schemas.microsoft.com/office/drawing/2014/main" id="{BEAFBF6D-E16E-4BF4-816D-155C84232BDA}"/>
              </a:ext>
            </a:extLst>
          </p:cNvPr>
          <p:cNvSpPr/>
          <p:nvPr/>
        </p:nvSpPr>
        <p:spPr>
          <a:xfrm>
            <a:off x="279400" y="681038"/>
            <a:ext cx="36513"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2" name="Title 1"/>
          <p:cNvSpPr>
            <a:spLocks noGrp="1"/>
          </p:cNvSpPr>
          <p:nvPr>
            <p:ph type="title"/>
          </p:nvPr>
        </p:nvSpPr>
        <p:spPr>
          <a:xfrm>
            <a:off x="504824" y="512064"/>
            <a:ext cx="7772400" cy="914400"/>
          </a:xfrm>
        </p:spPr>
        <p:txBody>
          <a:bodyPr/>
          <a:lstStyle>
            <a:lvl1pPr>
              <a:defRPr sz="4000"/>
            </a:lvl1pPr>
            <a:extLst/>
          </a:lstStyle>
          <a:p>
            <a:r>
              <a:rPr lang="en-US"/>
              <a:t>Click to edit Master title style</a:t>
            </a:r>
          </a:p>
        </p:txBody>
      </p:sp>
      <p:sp>
        <p:nvSpPr>
          <p:cNvPr id="3" name="Text Placeholder 2"/>
          <p:cNvSpPr>
            <a:spLocks noGrp="1"/>
          </p:cNvSpPr>
          <p:nvPr>
            <p:ph type="body" idx="1"/>
          </p:nvPr>
        </p:nvSpPr>
        <p:spPr>
          <a:xfrm>
            <a:off x="457200" y="1809750"/>
            <a:ext cx="4040188"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4" name="Text Placeholder 3"/>
          <p:cNvSpPr>
            <a:spLocks noGrp="1"/>
          </p:cNvSpPr>
          <p:nvPr>
            <p:ph type="body" sz="half" idx="3"/>
          </p:nvPr>
        </p:nvSpPr>
        <p:spPr>
          <a:xfrm>
            <a:off x="4645025" y="1809750"/>
            <a:ext cx="4041775"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2459037"/>
            <a:ext cx="4040188" cy="3959352"/>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5" y="2459037"/>
            <a:ext cx="4041775" cy="3959352"/>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Date Placeholder 6">
            <a:extLst>
              <a:ext uri="{FF2B5EF4-FFF2-40B4-BE49-F238E27FC236}">
                <a16:creationId xmlns:a16="http://schemas.microsoft.com/office/drawing/2014/main" id="{38221B8D-E955-46F0-970C-AA745AACFC43}"/>
              </a:ext>
            </a:extLst>
          </p:cNvPr>
          <p:cNvSpPr>
            <a:spLocks noGrp="1"/>
          </p:cNvSpPr>
          <p:nvPr>
            <p:ph type="dt" sz="half" idx="10"/>
          </p:nvPr>
        </p:nvSpPr>
        <p:spPr/>
        <p:txBody>
          <a:bodyPr/>
          <a:lstStyle>
            <a:lvl1pPr>
              <a:defRPr/>
            </a:lvl1pPr>
            <a:extLst/>
          </a:lstStyle>
          <a:p>
            <a:pPr>
              <a:defRPr/>
            </a:pPr>
            <a:fld id="{C252BF3D-2F3E-44C0-AC63-6FBC06262AC0}" type="datetimeFigureOut">
              <a:rPr lang="vi-VN"/>
              <a:pPr>
                <a:defRPr/>
              </a:pPr>
              <a:t>03/12/2020</a:t>
            </a:fld>
            <a:endParaRPr lang="vi-VN"/>
          </a:p>
        </p:txBody>
      </p:sp>
      <p:sp>
        <p:nvSpPr>
          <p:cNvPr id="18" name="Footer Placeholder 7">
            <a:extLst>
              <a:ext uri="{FF2B5EF4-FFF2-40B4-BE49-F238E27FC236}">
                <a16:creationId xmlns:a16="http://schemas.microsoft.com/office/drawing/2014/main" id="{E911AABE-9AB3-4A02-97DA-7B7F722D831B}"/>
              </a:ext>
            </a:extLst>
          </p:cNvPr>
          <p:cNvSpPr>
            <a:spLocks noGrp="1"/>
          </p:cNvSpPr>
          <p:nvPr>
            <p:ph type="ftr" sz="quarter" idx="11"/>
          </p:nvPr>
        </p:nvSpPr>
        <p:spPr/>
        <p:txBody>
          <a:bodyPr/>
          <a:lstStyle>
            <a:lvl1pPr>
              <a:defRPr/>
            </a:lvl1pPr>
            <a:extLst/>
          </a:lstStyle>
          <a:p>
            <a:pPr>
              <a:defRPr/>
            </a:pPr>
            <a:endParaRPr lang="vi-VN"/>
          </a:p>
        </p:txBody>
      </p:sp>
      <p:sp>
        <p:nvSpPr>
          <p:cNvPr id="19" name="Slide Number Placeholder 8">
            <a:extLst>
              <a:ext uri="{FF2B5EF4-FFF2-40B4-BE49-F238E27FC236}">
                <a16:creationId xmlns:a16="http://schemas.microsoft.com/office/drawing/2014/main" id="{D26FF9AA-05E6-455A-8AEB-9F95CB533D69}"/>
              </a:ext>
            </a:extLst>
          </p:cNvPr>
          <p:cNvSpPr>
            <a:spLocks noGrp="1"/>
          </p:cNvSpPr>
          <p:nvPr>
            <p:ph type="sldNum" sz="quarter" idx="12"/>
          </p:nvPr>
        </p:nvSpPr>
        <p:spPr/>
        <p:txBody>
          <a:bodyPr/>
          <a:lstStyle>
            <a:lvl1pPr>
              <a:defRPr/>
            </a:lvl1pPr>
          </a:lstStyle>
          <a:p>
            <a:fld id="{DDA6160A-850B-4EC7-AF39-8A78A117E0D1}" type="slidenum">
              <a:rPr lang="vi-VN" altLang="en-US"/>
              <a:pPr/>
              <a:t>‹#›</a:t>
            </a:fld>
            <a:endParaRPr lang="vi-VN" altLang="en-US"/>
          </a:p>
        </p:txBody>
      </p:sp>
    </p:spTree>
    <p:extLst>
      <p:ext uri="{BB962C8B-B14F-4D97-AF65-F5344CB8AC3E}">
        <p14:creationId xmlns:p14="http://schemas.microsoft.com/office/powerpoint/2010/main" val="32039789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512064"/>
            <a:ext cx="7772400" cy="914400"/>
          </a:xfrm>
        </p:spPr>
        <p:txBody>
          <a:bodyPr/>
          <a:lstStyle>
            <a:lvl1pPr>
              <a:defRPr sz="4000" cap="none" baseline="0"/>
            </a:lvl1pPr>
            <a:extLst/>
          </a:lstStyle>
          <a:p>
            <a:r>
              <a:rPr lang="en-US"/>
              <a:t>Click to edit Master title style</a:t>
            </a:r>
          </a:p>
        </p:txBody>
      </p:sp>
      <p:sp>
        <p:nvSpPr>
          <p:cNvPr id="3" name="Date Placeholder 13">
            <a:extLst>
              <a:ext uri="{FF2B5EF4-FFF2-40B4-BE49-F238E27FC236}">
                <a16:creationId xmlns:a16="http://schemas.microsoft.com/office/drawing/2014/main" id="{5D4227E2-F4D1-4B48-9474-2FE226519795}"/>
              </a:ext>
            </a:extLst>
          </p:cNvPr>
          <p:cNvSpPr>
            <a:spLocks noGrp="1"/>
          </p:cNvSpPr>
          <p:nvPr>
            <p:ph type="dt" sz="half" idx="10"/>
          </p:nvPr>
        </p:nvSpPr>
        <p:spPr/>
        <p:txBody>
          <a:bodyPr/>
          <a:lstStyle>
            <a:lvl1pPr>
              <a:defRPr/>
            </a:lvl1pPr>
          </a:lstStyle>
          <a:p>
            <a:pPr>
              <a:defRPr/>
            </a:pPr>
            <a:fld id="{2E911197-C6E4-402D-9A18-9F506FBF3899}" type="datetimeFigureOut">
              <a:rPr lang="vi-VN"/>
              <a:pPr>
                <a:defRPr/>
              </a:pPr>
              <a:t>03/12/2020</a:t>
            </a:fld>
            <a:endParaRPr lang="vi-VN"/>
          </a:p>
        </p:txBody>
      </p:sp>
      <p:sp>
        <p:nvSpPr>
          <p:cNvPr id="4" name="Footer Placeholder 2">
            <a:extLst>
              <a:ext uri="{FF2B5EF4-FFF2-40B4-BE49-F238E27FC236}">
                <a16:creationId xmlns:a16="http://schemas.microsoft.com/office/drawing/2014/main" id="{A170A935-4F88-4644-BCAA-076A52193011}"/>
              </a:ext>
            </a:extLst>
          </p:cNvPr>
          <p:cNvSpPr>
            <a:spLocks noGrp="1"/>
          </p:cNvSpPr>
          <p:nvPr>
            <p:ph type="ftr" sz="quarter" idx="11"/>
          </p:nvPr>
        </p:nvSpPr>
        <p:spPr/>
        <p:txBody>
          <a:bodyPr/>
          <a:lstStyle>
            <a:lvl1pPr>
              <a:defRPr/>
            </a:lvl1pPr>
          </a:lstStyle>
          <a:p>
            <a:pPr>
              <a:defRPr/>
            </a:pPr>
            <a:endParaRPr lang="vi-VN"/>
          </a:p>
        </p:txBody>
      </p:sp>
      <p:sp>
        <p:nvSpPr>
          <p:cNvPr id="5" name="Slide Number Placeholder 22">
            <a:extLst>
              <a:ext uri="{FF2B5EF4-FFF2-40B4-BE49-F238E27FC236}">
                <a16:creationId xmlns:a16="http://schemas.microsoft.com/office/drawing/2014/main" id="{4438DB6D-C660-4C85-8CB4-228604C896CE}"/>
              </a:ext>
            </a:extLst>
          </p:cNvPr>
          <p:cNvSpPr>
            <a:spLocks noGrp="1"/>
          </p:cNvSpPr>
          <p:nvPr>
            <p:ph type="sldNum" sz="quarter" idx="12"/>
          </p:nvPr>
        </p:nvSpPr>
        <p:spPr/>
        <p:txBody>
          <a:bodyPr/>
          <a:lstStyle>
            <a:lvl1pPr>
              <a:defRPr/>
            </a:lvl1pPr>
          </a:lstStyle>
          <a:p>
            <a:fld id="{E573B6D2-7185-4041-9A47-EC62BCDF4095}" type="slidenum">
              <a:rPr lang="vi-VN" altLang="en-US"/>
              <a:pPr/>
              <a:t>‹#›</a:t>
            </a:fld>
            <a:endParaRPr lang="vi-VN" altLang="en-US"/>
          </a:p>
        </p:txBody>
      </p:sp>
    </p:spTree>
    <p:extLst>
      <p:ext uri="{BB962C8B-B14F-4D97-AF65-F5344CB8AC3E}">
        <p14:creationId xmlns:p14="http://schemas.microsoft.com/office/powerpoint/2010/main" val="16826992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A17C58-1EFE-4CD4-8E89-CADFE4B61511}"/>
              </a:ext>
            </a:extLst>
          </p:cNvPr>
          <p:cNvSpPr>
            <a:spLocks noGrp="1"/>
          </p:cNvSpPr>
          <p:nvPr>
            <p:ph type="dt" sz="half" idx="10"/>
          </p:nvPr>
        </p:nvSpPr>
        <p:spPr/>
        <p:txBody>
          <a:bodyPr/>
          <a:lstStyle>
            <a:lvl1pPr>
              <a:defRPr/>
            </a:lvl1pPr>
            <a:extLst/>
          </a:lstStyle>
          <a:p>
            <a:pPr>
              <a:defRPr/>
            </a:pPr>
            <a:fld id="{C8B78296-638B-4937-915C-7D04B19A4F6D}" type="datetimeFigureOut">
              <a:rPr lang="vi-VN"/>
              <a:pPr>
                <a:defRPr/>
              </a:pPr>
              <a:t>03/12/2020</a:t>
            </a:fld>
            <a:endParaRPr lang="vi-VN"/>
          </a:p>
        </p:txBody>
      </p:sp>
      <p:sp>
        <p:nvSpPr>
          <p:cNvPr id="3" name="Footer Placeholder 2">
            <a:extLst>
              <a:ext uri="{FF2B5EF4-FFF2-40B4-BE49-F238E27FC236}">
                <a16:creationId xmlns:a16="http://schemas.microsoft.com/office/drawing/2014/main" id="{F1A82F3A-2A58-4883-86E9-51F6AA455208}"/>
              </a:ext>
            </a:extLst>
          </p:cNvPr>
          <p:cNvSpPr>
            <a:spLocks noGrp="1"/>
          </p:cNvSpPr>
          <p:nvPr>
            <p:ph type="ftr" sz="quarter" idx="11"/>
          </p:nvPr>
        </p:nvSpPr>
        <p:spPr/>
        <p:txBody>
          <a:bodyPr/>
          <a:lstStyle>
            <a:lvl1pPr>
              <a:defRPr/>
            </a:lvl1pPr>
            <a:extLst/>
          </a:lstStyle>
          <a:p>
            <a:pPr>
              <a:defRPr/>
            </a:pPr>
            <a:endParaRPr lang="vi-VN"/>
          </a:p>
        </p:txBody>
      </p:sp>
      <p:sp>
        <p:nvSpPr>
          <p:cNvPr id="4" name="Slide Number Placeholder 3">
            <a:extLst>
              <a:ext uri="{FF2B5EF4-FFF2-40B4-BE49-F238E27FC236}">
                <a16:creationId xmlns:a16="http://schemas.microsoft.com/office/drawing/2014/main" id="{AE8146A5-8696-4255-B109-7A27880B59B2}"/>
              </a:ext>
            </a:extLst>
          </p:cNvPr>
          <p:cNvSpPr>
            <a:spLocks noGrp="1"/>
          </p:cNvSpPr>
          <p:nvPr>
            <p:ph type="sldNum" sz="quarter" idx="12"/>
          </p:nvPr>
        </p:nvSpPr>
        <p:spPr/>
        <p:txBody>
          <a:bodyPr/>
          <a:lstStyle>
            <a:lvl1pPr>
              <a:defRPr/>
            </a:lvl1pPr>
          </a:lstStyle>
          <a:p>
            <a:fld id="{4FDCE684-0AF6-4ED3-AB02-E6F36F79CCB4}" type="slidenum">
              <a:rPr lang="vi-VN" altLang="en-US"/>
              <a:pPr/>
              <a:t>‹#›</a:t>
            </a:fld>
            <a:endParaRPr lang="vi-VN" altLang="en-US"/>
          </a:p>
        </p:txBody>
      </p:sp>
    </p:spTree>
    <p:extLst>
      <p:ext uri="{BB962C8B-B14F-4D97-AF65-F5344CB8AC3E}">
        <p14:creationId xmlns:p14="http://schemas.microsoft.com/office/powerpoint/2010/main" val="619747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6543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273050"/>
            <a:ext cx="8229600" cy="1162050"/>
          </a:xfrm>
        </p:spPr>
        <p:txBody>
          <a:bodyPr anchor="ctr"/>
          <a:lstStyle>
            <a:lvl1pPr algn="l">
              <a:buNone/>
              <a:defRPr sz="3600" b="0"/>
            </a:lvl1pPr>
            <a:extLst/>
          </a:lstStyle>
          <a:p>
            <a:r>
              <a:rPr lang="en-US"/>
              <a:t>Click to edit Master title style</a:t>
            </a:r>
          </a:p>
        </p:txBody>
      </p:sp>
      <p:sp>
        <p:nvSpPr>
          <p:cNvPr id="3" name="Text Placeholder 2"/>
          <p:cNvSpPr>
            <a:spLocks noGrp="1"/>
          </p:cNvSpPr>
          <p:nvPr>
            <p:ph type="body" idx="2"/>
          </p:nvPr>
        </p:nvSpPr>
        <p:spPr>
          <a:xfrm>
            <a:off x="685800" y="1435100"/>
            <a:ext cx="2514600" cy="45720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3429000" y="1435100"/>
            <a:ext cx="5486400" cy="4572000"/>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CE778F2E-C997-4AE0-864A-C87407F28133}"/>
              </a:ext>
            </a:extLst>
          </p:cNvPr>
          <p:cNvSpPr>
            <a:spLocks noGrp="1"/>
          </p:cNvSpPr>
          <p:nvPr>
            <p:ph type="dt" sz="half" idx="10"/>
          </p:nvPr>
        </p:nvSpPr>
        <p:spPr/>
        <p:txBody>
          <a:bodyPr/>
          <a:lstStyle>
            <a:lvl1pPr>
              <a:defRPr/>
            </a:lvl1pPr>
          </a:lstStyle>
          <a:p>
            <a:pPr>
              <a:defRPr/>
            </a:pPr>
            <a:fld id="{16FA0B9E-77E6-4D19-A088-9D2369DBA760}" type="datetimeFigureOut">
              <a:rPr lang="vi-VN"/>
              <a:pPr>
                <a:defRPr/>
              </a:pPr>
              <a:t>03/12/2020</a:t>
            </a:fld>
            <a:endParaRPr lang="vi-VN"/>
          </a:p>
        </p:txBody>
      </p:sp>
      <p:sp>
        <p:nvSpPr>
          <p:cNvPr id="6" name="Footer Placeholder 2">
            <a:extLst>
              <a:ext uri="{FF2B5EF4-FFF2-40B4-BE49-F238E27FC236}">
                <a16:creationId xmlns:a16="http://schemas.microsoft.com/office/drawing/2014/main" id="{537FA29A-B9B9-468E-9C30-AB9D4135187D}"/>
              </a:ext>
            </a:extLst>
          </p:cNvPr>
          <p:cNvSpPr>
            <a:spLocks noGrp="1"/>
          </p:cNvSpPr>
          <p:nvPr>
            <p:ph type="ftr" sz="quarter" idx="11"/>
          </p:nvPr>
        </p:nvSpPr>
        <p:spPr/>
        <p:txBody>
          <a:bodyPr/>
          <a:lstStyle>
            <a:lvl1pPr>
              <a:defRPr/>
            </a:lvl1pPr>
          </a:lstStyle>
          <a:p>
            <a:pPr>
              <a:defRPr/>
            </a:pPr>
            <a:endParaRPr lang="vi-VN"/>
          </a:p>
        </p:txBody>
      </p:sp>
      <p:sp>
        <p:nvSpPr>
          <p:cNvPr id="7" name="Slide Number Placeholder 22">
            <a:extLst>
              <a:ext uri="{FF2B5EF4-FFF2-40B4-BE49-F238E27FC236}">
                <a16:creationId xmlns:a16="http://schemas.microsoft.com/office/drawing/2014/main" id="{418EDEC7-81EA-4960-A712-A5D06B288E09}"/>
              </a:ext>
            </a:extLst>
          </p:cNvPr>
          <p:cNvSpPr>
            <a:spLocks noGrp="1"/>
          </p:cNvSpPr>
          <p:nvPr>
            <p:ph type="sldNum" sz="quarter" idx="12"/>
          </p:nvPr>
        </p:nvSpPr>
        <p:spPr/>
        <p:txBody>
          <a:bodyPr/>
          <a:lstStyle>
            <a:lvl1pPr>
              <a:defRPr/>
            </a:lvl1pPr>
          </a:lstStyle>
          <a:p>
            <a:fld id="{21E3EDD1-FD87-487F-A098-5A243E44C94C}" type="slidenum">
              <a:rPr lang="vi-VN" altLang="en-US"/>
              <a:pPr/>
              <a:t>‹#›</a:t>
            </a:fld>
            <a:endParaRPr lang="vi-VN" altLang="en-US"/>
          </a:p>
        </p:txBody>
      </p:sp>
    </p:spTree>
    <p:extLst>
      <p:ext uri="{BB962C8B-B14F-4D97-AF65-F5344CB8AC3E}">
        <p14:creationId xmlns:p14="http://schemas.microsoft.com/office/powerpoint/2010/main" val="26071638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010E571-5E52-4E6F-B997-12BB35B052DD}"/>
              </a:ext>
            </a:extLst>
          </p:cNvPr>
          <p:cNvSpPr/>
          <p:nvPr/>
        </p:nvSpPr>
        <p:spPr>
          <a:xfrm>
            <a:off x="368300" y="0"/>
            <a:ext cx="8777288" cy="1878013"/>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cxnSp>
        <p:nvCxnSpPr>
          <p:cNvPr id="6" name="Straight Connector 5">
            <a:extLst>
              <a:ext uri="{FF2B5EF4-FFF2-40B4-BE49-F238E27FC236}">
                <a16:creationId xmlns:a16="http://schemas.microsoft.com/office/drawing/2014/main" id="{BB7B8B9F-4A2B-4D15-B2D8-BD34B09FEC19}"/>
              </a:ext>
            </a:extLst>
          </p:cNvPr>
          <p:cNvCxnSpPr/>
          <p:nvPr/>
        </p:nvCxnSpPr>
        <p:spPr>
          <a:xfrm flipV="1">
            <a:off x="363538" y="1884363"/>
            <a:ext cx="8782050"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7" name="Group 19">
            <a:extLst>
              <a:ext uri="{FF2B5EF4-FFF2-40B4-BE49-F238E27FC236}">
                <a16:creationId xmlns:a16="http://schemas.microsoft.com/office/drawing/2014/main" id="{8506264B-C313-44D0-8A44-F909861B83DB}"/>
              </a:ext>
            </a:extLst>
          </p:cNvPr>
          <p:cNvGrpSpPr>
            <a:grpSpLocks/>
          </p:cNvGrpSpPr>
          <p:nvPr/>
        </p:nvGrpSpPr>
        <p:grpSpPr bwMode="auto">
          <a:xfrm rot="5400000">
            <a:off x="8515351" y="1219200"/>
            <a:ext cx="131762" cy="128587"/>
            <a:chOff x="6668087" y="1297746"/>
            <a:chExt cx="161840" cy="156602"/>
          </a:xfrm>
        </p:grpSpPr>
        <p:cxnSp>
          <p:nvCxnSpPr>
            <p:cNvPr id="8" name="Straight Connector 7">
              <a:extLst>
                <a:ext uri="{FF2B5EF4-FFF2-40B4-BE49-F238E27FC236}">
                  <a16:creationId xmlns:a16="http://schemas.microsoft.com/office/drawing/2014/main" id="{82B15277-06DD-40A0-B423-A23FE045ABDC}"/>
                </a:ext>
              </a:extLst>
            </p:cNvPr>
            <p:cNvCxnSpPr/>
            <p:nvPr/>
          </p:nvCxnSpPr>
          <p:spPr>
            <a:xfrm rot="16200000">
              <a:off x="6663593" y="1298375"/>
              <a:ext cx="88935" cy="7994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4AB0FA04-F454-49F8-AC0C-1AFCA79928D6}"/>
                </a:ext>
              </a:extLst>
            </p:cNvPr>
            <p:cNvCxnSpPr/>
            <p:nvPr/>
          </p:nvCxnSpPr>
          <p:spPr>
            <a:xfrm rot="16200000" flipV="1">
              <a:off x="6685198" y="1391515"/>
              <a:ext cx="125668" cy="0"/>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6F75C7BB-C426-44A7-9A6F-9F00DBDBD1EC}"/>
                </a:ext>
              </a:extLst>
            </p:cNvPr>
            <p:cNvCxnSpPr/>
            <p:nvPr/>
          </p:nvCxnSpPr>
          <p:spPr>
            <a:xfrm rot="5400000" flipH="1">
              <a:off x="6744513" y="1297400"/>
              <a:ext cx="88935" cy="8189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1" name="Group 25">
            <a:extLst>
              <a:ext uri="{FF2B5EF4-FFF2-40B4-BE49-F238E27FC236}">
                <a16:creationId xmlns:a16="http://schemas.microsoft.com/office/drawing/2014/main" id="{B133C602-63B2-49E8-B463-375A12AA209F}"/>
              </a:ext>
            </a:extLst>
          </p:cNvPr>
          <p:cNvGrpSpPr>
            <a:grpSpLocks/>
          </p:cNvGrpSpPr>
          <p:nvPr/>
        </p:nvGrpSpPr>
        <p:grpSpPr bwMode="auto">
          <a:xfrm rot="5400000">
            <a:off x="8667751" y="1371600"/>
            <a:ext cx="131762" cy="128587"/>
            <a:chOff x="6668087" y="1297746"/>
            <a:chExt cx="161840" cy="156602"/>
          </a:xfrm>
        </p:grpSpPr>
        <p:cxnSp>
          <p:nvCxnSpPr>
            <p:cNvPr id="12" name="Straight Connector 11">
              <a:extLst>
                <a:ext uri="{FF2B5EF4-FFF2-40B4-BE49-F238E27FC236}">
                  <a16:creationId xmlns:a16="http://schemas.microsoft.com/office/drawing/2014/main" id="{1EC53764-6EAD-4A7A-B348-B5EDCCA434FE}"/>
                </a:ext>
              </a:extLst>
            </p:cNvPr>
            <p:cNvCxnSpPr/>
            <p:nvPr/>
          </p:nvCxnSpPr>
          <p:spPr>
            <a:xfrm rot="16200000">
              <a:off x="6663593" y="1298375"/>
              <a:ext cx="88935" cy="7994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97BE1D6C-2F3C-4905-9FC5-038944818CCD}"/>
                </a:ext>
              </a:extLst>
            </p:cNvPr>
            <p:cNvCxnSpPr/>
            <p:nvPr/>
          </p:nvCxnSpPr>
          <p:spPr>
            <a:xfrm rot="16200000" flipV="1">
              <a:off x="6685198" y="1391515"/>
              <a:ext cx="125668" cy="0"/>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C780D11-5ACE-4DFA-A082-06E20C58D3B2}"/>
                </a:ext>
              </a:extLst>
            </p:cNvPr>
            <p:cNvCxnSpPr/>
            <p:nvPr/>
          </p:nvCxnSpPr>
          <p:spPr>
            <a:xfrm rot="5400000" flipH="1">
              <a:off x="6744513" y="1297400"/>
              <a:ext cx="88935" cy="8189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5" name="Group 29">
            <a:extLst>
              <a:ext uri="{FF2B5EF4-FFF2-40B4-BE49-F238E27FC236}">
                <a16:creationId xmlns:a16="http://schemas.microsoft.com/office/drawing/2014/main" id="{702BCF6C-ED8D-4AA3-99F7-A8BF5D1CF602}"/>
              </a:ext>
            </a:extLst>
          </p:cNvPr>
          <p:cNvGrpSpPr>
            <a:grpSpLocks/>
          </p:cNvGrpSpPr>
          <p:nvPr/>
        </p:nvGrpSpPr>
        <p:grpSpPr bwMode="auto">
          <a:xfrm rot="5400000">
            <a:off x="8320087" y="1474788"/>
            <a:ext cx="131763" cy="128588"/>
            <a:chOff x="6668087" y="1297746"/>
            <a:chExt cx="161840" cy="156602"/>
          </a:xfrm>
        </p:grpSpPr>
        <p:cxnSp>
          <p:nvCxnSpPr>
            <p:cNvPr id="16" name="Straight Connector 15">
              <a:extLst>
                <a:ext uri="{FF2B5EF4-FFF2-40B4-BE49-F238E27FC236}">
                  <a16:creationId xmlns:a16="http://schemas.microsoft.com/office/drawing/2014/main" id="{ECE2342F-E143-45B4-ADAE-D26BD54D2505}"/>
                </a:ext>
              </a:extLst>
            </p:cNvPr>
            <p:cNvCxnSpPr/>
            <p:nvPr/>
          </p:nvCxnSpPr>
          <p:spPr>
            <a:xfrm rot="16200000">
              <a:off x="6663592" y="1298373"/>
              <a:ext cx="88934" cy="7994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A27CD407-A035-4D21-93E9-636683425FEE}"/>
                </a:ext>
              </a:extLst>
            </p:cNvPr>
            <p:cNvCxnSpPr/>
            <p:nvPr/>
          </p:nvCxnSpPr>
          <p:spPr>
            <a:xfrm rot="16200000" flipV="1">
              <a:off x="6685198" y="1391513"/>
              <a:ext cx="125668" cy="0"/>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46AF7182-0626-40C1-900B-50F99AA9C43F}"/>
                </a:ext>
              </a:extLst>
            </p:cNvPr>
            <p:cNvCxnSpPr/>
            <p:nvPr/>
          </p:nvCxnSpPr>
          <p:spPr>
            <a:xfrm rot="5400000" flipH="1">
              <a:off x="6744512" y="1297398"/>
              <a:ext cx="88934" cy="8189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bwMode="grayWhite">
          <a:xfrm>
            <a:off x="914400" y="441251"/>
            <a:ext cx="6858000" cy="701749"/>
          </a:xfrm>
        </p:spPr>
        <p:txBody>
          <a:bodyPr anchor="b"/>
          <a:lstStyle>
            <a:lvl1pPr algn="l">
              <a:buNone/>
              <a:defRPr sz="2100" b="0"/>
            </a:lvl1pPr>
            <a:extLst/>
          </a:lstStyle>
          <a:p>
            <a:r>
              <a:rPr lang="en-US"/>
              <a:t>Click to edit Master title style</a:t>
            </a:r>
          </a:p>
        </p:txBody>
      </p:sp>
      <p:sp>
        <p:nvSpPr>
          <p:cNvPr id="3" name="Picture Placeholder 2"/>
          <p:cNvSpPr>
            <a:spLocks noGrp="1"/>
          </p:cNvSpPr>
          <p:nvPr>
            <p:ph type="pic" idx="1"/>
          </p:nvPr>
        </p:nvSpPr>
        <p:spPr>
          <a:xfrm>
            <a:off x="368032" y="1893781"/>
            <a:ext cx="8778240" cy="4960144"/>
          </a:xfrm>
          <a:solidFill>
            <a:schemeClr val="bg2"/>
          </a:solidFill>
        </p:spPr>
        <p:txBody>
          <a:bodyPr>
            <a:normAutofit/>
          </a:bodyPr>
          <a:lstStyle>
            <a:lvl1pPr marL="0" indent="0">
              <a:buNone/>
              <a:defRPr sz="3200"/>
            </a:lvl1pPr>
            <a:extLst/>
          </a:lstStyle>
          <a:p>
            <a:pPr lvl="0"/>
            <a:r>
              <a:rPr lang="en-US" noProof="0"/>
              <a:t>Click icon to add picture</a:t>
            </a:r>
          </a:p>
        </p:txBody>
      </p:sp>
      <p:sp>
        <p:nvSpPr>
          <p:cNvPr id="4" name="Text Placeholder 3"/>
          <p:cNvSpPr>
            <a:spLocks noGrp="1"/>
          </p:cNvSpPr>
          <p:nvPr>
            <p:ph type="body" sz="half" idx="2"/>
          </p:nvPr>
        </p:nvSpPr>
        <p:spPr bwMode="grayWhite">
          <a:xfrm>
            <a:off x="914400" y="1150144"/>
            <a:ext cx="6858000" cy="685800"/>
          </a:xfrm>
        </p:spPr>
        <p:txBody>
          <a:bodyPr/>
          <a:lstStyle>
            <a:lvl1pPr marL="27432" indent="0">
              <a:spcBef>
                <a:spcPts val="0"/>
              </a:spcBef>
              <a:buNone/>
              <a:defRPr sz="1400">
                <a:solidFill>
                  <a:srgbClr val="FFFFFF"/>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9" name="Date Placeholder 4">
            <a:extLst>
              <a:ext uri="{FF2B5EF4-FFF2-40B4-BE49-F238E27FC236}">
                <a16:creationId xmlns:a16="http://schemas.microsoft.com/office/drawing/2014/main" id="{9096A67E-880D-41C4-AA0A-696E79E0D5AE}"/>
              </a:ext>
            </a:extLst>
          </p:cNvPr>
          <p:cNvSpPr>
            <a:spLocks noGrp="1"/>
          </p:cNvSpPr>
          <p:nvPr>
            <p:ph type="dt" sz="half" idx="10"/>
          </p:nvPr>
        </p:nvSpPr>
        <p:spPr>
          <a:xfrm>
            <a:off x="6477000" y="55563"/>
            <a:ext cx="2133600" cy="365125"/>
          </a:xfrm>
        </p:spPr>
        <p:txBody>
          <a:bodyPr/>
          <a:lstStyle>
            <a:lvl1pPr>
              <a:defRPr/>
            </a:lvl1pPr>
            <a:extLst/>
          </a:lstStyle>
          <a:p>
            <a:pPr>
              <a:defRPr/>
            </a:pPr>
            <a:fld id="{7411C887-042B-4C23-B96D-32A3B28C0713}" type="datetimeFigureOut">
              <a:rPr lang="vi-VN"/>
              <a:pPr>
                <a:defRPr/>
              </a:pPr>
              <a:t>03/12/2020</a:t>
            </a:fld>
            <a:endParaRPr lang="vi-VN"/>
          </a:p>
        </p:txBody>
      </p:sp>
      <p:sp>
        <p:nvSpPr>
          <p:cNvPr id="20" name="Footer Placeholder 5">
            <a:extLst>
              <a:ext uri="{FF2B5EF4-FFF2-40B4-BE49-F238E27FC236}">
                <a16:creationId xmlns:a16="http://schemas.microsoft.com/office/drawing/2014/main" id="{5C335464-D7BA-4140-B5BF-EBB8EBA90977}"/>
              </a:ext>
            </a:extLst>
          </p:cNvPr>
          <p:cNvSpPr>
            <a:spLocks noGrp="1"/>
          </p:cNvSpPr>
          <p:nvPr>
            <p:ph type="ftr" sz="quarter" idx="11"/>
          </p:nvPr>
        </p:nvSpPr>
        <p:spPr>
          <a:xfrm>
            <a:off x="914400" y="55563"/>
            <a:ext cx="5562600" cy="365125"/>
          </a:xfrm>
        </p:spPr>
        <p:txBody>
          <a:bodyPr/>
          <a:lstStyle>
            <a:lvl1pPr>
              <a:defRPr/>
            </a:lvl1pPr>
            <a:extLst/>
          </a:lstStyle>
          <a:p>
            <a:pPr>
              <a:defRPr/>
            </a:pPr>
            <a:endParaRPr lang="vi-VN"/>
          </a:p>
        </p:txBody>
      </p:sp>
      <p:sp>
        <p:nvSpPr>
          <p:cNvPr id="21" name="Slide Number Placeholder 6">
            <a:extLst>
              <a:ext uri="{FF2B5EF4-FFF2-40B4-BE49-F238E27FC236}">
                <a16:creationId xmlns:a16="http://schemas.microsoft.com/office/drawing/2014/main" id="{B437CC58-DF22-4902-867F-23FD2D452B25}"/>
              </a:ext>
            </a:extLst>
          </p:cNvPr>
          <p:cNvSpPr>
            <a:spLocks noGrp="1"/>
          </p:cNvSpPr>
          <p:nvPr>
            <p:ph type="sldNum" sz="quarter" idx="12"/>
          </p:nvPr>
        </p:nvSpPr>
        <p:spPr>
          <a:xfrm>
            <a:off x="8610600" y="55563"/>
            <a:ext cx="457200" cy="365125"/>
          </a:xfrm>
        </p:spPr>
        <p:txBody>
          <a:bodyPr/>
          <a:lstStyle>
            <a:lvl1pPr>
              <a:defRPr/>
            </a:lvl1pPr>
          </a:lstStyle>
          <a:p>
            <a:fld id="{68F4891F-8F28-48E5-B921-6715442C5416}" type="slidenum">
              <a:rPr lang="vi-VN" altLang="en-US"/>
              <a:pPr/>
              <a:t>‹#›</a:t>
            </a:fld>
            <a:endParaRPr lang="vi-VN" altLang="en-US"/>
          </a:p>
        </p:txBody>
      </p:sp>
    </p:spTree>
    <p:extLst>
      <p:ext uri="{BB962C8B-B14F-4D97-AF65-F5344CB8AC3E}">
        <p14:creationId xmlns:p14="http://schemas.microsoft.com/office/powerpoint/2010/main" val="4176040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AAC10BE9-BE99-4A11-BAE8-383733EF7925}"/>
              </a:ext>
            </a:extLst>
          </p:cNvPr>
          <p:cNvSpPr>
            <a:spLocks noGrp="1"/>
          </p:cNvSpPr>
          <p:nvPr>
            <p:ph type="dt" sz="half" idx="10"/>
          </p:nvPr>
        </p:nvSpPr>
        <p:spPr/>
        <p:txBody>
          <a:bodyPr/>
          <a:lstStyle>
            <a:lvl1pPr>
              <a:defRPr/>
            </a:lvl1pPr>
          </a:lstStyle>
          <a:p>
            <a:pPr>
              <a:defRPr/>
            </a:pPr>
            <a:fld id="{03CEC796-B988-4D83-A5DA-D04CA34EFD71}" type="datetimeFigureOut">
              <a:rPr lang="vi-VN"/>
              <a:pPr>
                <a:defRPr/>
              </a:pPr>
              <a:t>03/12/2020</a:t>
            </a:fld>
            <a:endParaRPr lang="vi-VN"/>
          </a:p>
        </p:txBody>
      </p:sp>
      <p:sp>
        <p:nvSpPr>
          <p:cNvPr id="5" name="Footer Placeholder 2">
            <a:extLst>
              <a:ext uri="{FF2B5EF4-FFF2-40B4-BE49-F238E27FC236}">
                <a16:creationId xmlns:a16="http://schemas.microsoft.com/office/drawing/2014/main" id="{608996EB-F1EB-46AE-BD97-5B3AACEEC70F}"/>
              </a:ext>
            </a:extLst>
          </p:cNvPr>
          <p:cNvSpPr>
            <a:spLocks noGrp="1"/>
          </p:cNvSpPr>
          <p:nvPr>
            <p:ph type="ftr" sz="quarter" idx="11"/>
          </p:nvPr>
        </p:nvSpPr>
        <p:spPr/>
        <p:txBody>
          <a:bodyPr/>
          <a:lstStyle>
            <a:lvl1pPr>
              <a:defRPr/>
            </a:lvl1pPr>
          </a:lstStyle>
          <a:p>
            <a:pPr>
              <a:defRPr/>
            </a:pPr>
            <a:endParaRPr lang="vi-VN"/>
          </a:p>
        </p:txBody>
      </p:sp>
      <p:sp>
        <p:nvSpPr>
          <p:cNvPr id="6" name="Slide Number Placeholder 22">
            <a:extLst>
              <a:ext uri="{FF2B5EF4-FFF2-40B4-BE49-F238E27FC236}">
                <a16:creationId xmlns:a16="http://schemas.microsoft.com/office/drawing/2014/main" id="{67477681-B1E7-4D4F-9094-A4BB577857FF}"/>
              </a:ext>
            </a:extLst>
          </p:cNvPr>
          <p:cNvSpPr>
            <a:spLocks noGrp="1"/>
          </p:cNvSpPr>
          <p:nvPr>
            <p:ph type="sldNum" sz="quarter" idx="12"/>
          </p:nvPr>
        </p:nvSpPr>
        <p:spPr/>
        <p:txBody>
          <a:bodyPr/>
          <a:lstStyle>
            <a:lvl1pPr>
              <a:defRPr/>
            </a:lvl1pPr>
          </a:lstStyle>
          <a:p>
            <a:fld id="{07F72A13-076B-4E48-81DC-F0A70159E447}" type="slidenum">
              <a:rPr lang="vi-VN" altLang="en-US"/>
              <a:pPr/>
              <a:t>‹#›</a:t>
            </a:fld>
            <a:endParaRPr lang="vi-VN" altLang="en-US"/>
          </a:p>
        </p:txBody>
      </p:sp>
    </p:spTree>
    <p:extLst>
      <p:ext uri="{BB962C8B-B14F-4D97-AF65-F5344CB8AC3E}">
        <p14:creationId xmlns:p14="http://schemas.microsoft.com/office/powerpoint/2010/main" val="1690003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981200" cy="5851525"/>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09600" y="274639"/>
            <a:ext cx="5867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969C9904-68D7-4AAB-8D20-22375259C078}"/>
              </a:ext>
            </a:extLst>
          </p:cNvPr>
          <p:cNvSpPr>
            <a:spLocks noGrp="1"/>
          </p:cNvSpPr>
          <p:nvPr>
            <p:ph type="dt" sz="half" idx="10"/>
          </p:nvPr>
        </p:nvSpPr>
        <p:spPr/>
        <p:txBody>
          <a:bodyPr/>
          <a:lstStyle>
            <a:lvl1pPr>
              <a:defRPr/>
            </a:lvl1pPr>
          </a:lstStyle>
          <a:p>
            <a:pPr>
              <a:defRPr/>
            </a:pPr>
            <a:fld id="{A5A40E19-B857-4252-8AC2-86E3A10036D5}" type="datetimeFigureOut">
              <a:rPr lang="vi-VN"/>
              <a:pPr>
                <a:defRPr/>
              </a:pPr>
              <a:t>03/12/2020</a:t>
            </a:fld>
            <a:endParaRPr lang="vi-VN"/>
          </a:p>
        </p:txBody>
      </p:sp>
      <p:sp>
        <p:nvSpPr>
          <p:cNvPr id="5" name="Footer Placeholder 2">
            <a:extLst>
              <a:ext uri="{FF2B5EF4-FFF2-40B4-BE49-F238E27FC236}">
                <a16:creationId xmlns:a16="http://schemas.microsoft.com/office/drawing/2014/main" id="{EF3FAAFB-477A-4CF9-8A29-16CF49D3C1F1}"/>
              </a:ext>
            </a:extLst>
          </p:cNvPr>
          <p:cNvSpPr>
            <a:spLocks noGrp="1"/>
          </p:cNvSpPr>
          <p:nvPr>
            <p:ph type="ftr" sz="quarter" idx="11"/>
          </p:nvPr>
        </p:nvSpPr>
        <p:spPr/>
        <p:txBody>
          <a:bodyPr/>
          <a:lstStyle>
            <a:lvl1pPr>
              <a:defRPr/>
            </a:lvl1pPr>
          </a:lstStyle>
          <a:p>
            <a:pPr>
              <a:defRPr/>
            </a:pPr>
            <a:endParaRPr lang="vi-VN"/>
          </a:p>
        </p:txBody>
      </p:sp>
      <p:sp>
        <p:nvSpPr>
          <p:cNvPr id="6" name="Slide Number Placeholder 22">
            <a:extLst>
              <a:ext uri="{FF2B5EF4-FFF2-40B4-BE49-F238E27FC236}">
                <a16:creationId xmlns:a16="http://schemas.microsoft.com/office/drawing/2014/main" id="{582F4B79-94CB-4CBF-B256-E51982447F9F}"/>
              </a:ext>
            </a:extLst>
          </p:cNvPr>
          <p:cNvSpPr>
            <a:spLocks noGrp="1"/>
          </p:cNvSpPr>
          <p:nvPr>
            <p:ph type="sldNum" sz="quarter" idx="12"/>
          </p:nvPr>
        </p:nvSpPr>
        <p:spPr/>
        <p:txBody>
          <a:bodyPr/>
          <a:lstStyle>
            <a:lvl1pPr>
              <a:defRPr/>
            </a:lvl1pPr>
          </a:lstStyle>
          <a:p>
            <a:fld id="{A48EB53B-ACEE-43AE-813D-6A3FA23AB1D6}" type="slidenum">
              <a:rPr lang="vi-VN" altLang="en-US"/>
              <a:pPr/>
              <a:t>‹#›</a:t>
            </a:fld>
            <a:endParaRPr lang="vi-VN" altLang="en-US"/>
          </a:p>
        </p:txBody>
      </p:sp>
    </p:spTree>
    <p:extLst>
      <p:ext uri="{BB962C8B-B14F-4D97-AF65-F5344CB8AC3E}">
        <p14:creationId xmlns:p14="http://schemas.microsoft.com/office/powerpoint/2010/main" val="32885420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D7E185FB-4BAA-4C56-AA21-2E5BE8F08584}"/>
              </a:ext>
            </a:extLst>
          </p:cNvPr>
          <p:cNvGrpSpPr>
            <a:grpSpLocks/>
          </p:cNvGrpSpPr>
          <p:nvPr/>
        </p:nvGrpSpPr>
        <p:grpSpPr bwMode="auto">
          <a:xfrm>
            <a:off x="0" y="0"/>
            <a:ext cx="9140825" cy="6850063"/>
            <a:chOff x="0" y="0"/>
            <a:chExt cx="5758" cy="4315"/>
          </a:xfrm>
        </p:grpSpPr>
        <p:grpSp>
          <p:nvGrpSpPr>
            <p:cNvPr id="5" name="Group 3">
              <a:extLst>
                <a:ext uri="{FF2B5EF4-FFF2-40B4-BE49-F238E27FC236}">
                  <a16:creationId xmlns:a16="http://schemas.microsoft.com/office/drawing/2014/main" id="{7B8CC733-4AE5-41A2-840C-DD144BFAD5EE}"/>
                </a:ext>
              </a:extLst>
            </p:cNvPr>
            <p:cNvGrpSpPr>
              <a:grpSpLocks/>
            </p:cNvGrpSpPr>
            <p:nvPr userDrawn="1"/>
          </p:nvGrpSpPr>
          <p:grpSpPr bwMode="auto">
            <a:xfrm>
              <a:off x="1728" y="2230"/>
              <a:ext cx="4027" cy="2085"/>
              <a:chOff x="1728" y="2230"/>
              <a:chExt cx="4027" cy="2085"/>
            </a:xfrm>
          </p:grpSpPr>
          <p:sp>
            <p:nvSpPr>
              <p:cNvPr id="8" name="Freeform 4">
                <a:extLst>
                  <a:ext uri="{FF2B5EF4-FFF2-40B4-BE49-F238E27FC236}">
                    <a16:creationId xmlns:a16="http://schemas.microsoft.com/office/drawing/2014/main" id="{4205895C-91E2-4E41-9C09-AD39E32FE483}"/>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latin typeface="Calibri" panose="020F0502020204030204" pitchFamily="34" charset="0"/>
                  <a:ea typeface="ＭＳ Ｐゴシック" charset="0"/>
                  <a:cs typeface="Calibri" panose="020F0502020204030204" pitchFamily="34" charset="0"/>
                </a:endParaRPr>
              </a:p>
            </p:txBody>
          </p:sp>
          <p:sp>
            <p:nvSpPr>
              <p:cNvPr id="9" name="Freeform 5">
                <a:extLst>
                  <a:ext uri="{FF2B5EF4-FFF2-40B4-BE49-F238E27FC236}">
                    <a16:creationId xmlns:a16="http://schemas.microsoft.com/office/drawing/2014/main" id="{1BFB9578-EB34-4B00-B112-244FC5C589EA}"/>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latin typeface="Calibri" panose="020F0502020204030204" pitchFamily="34" charset="0"/>
                  <a:ea typeface="ＭＳ Ｐゴシック" charset="0"/>
                  <a:cs typeface="Calibri" panose="020F0502020204030204" pitchFamily="34" charset="0"/>
                </a:endParaRPr>
              </a:p>
            </p:txBody>
          </p:sp>
          <p:sp>
            <p:nvSpPr>
              <p:cNvPr id="10" name="Freeform 6">
                <a:extLst>
                  <a:ext uri="{FF2B5EF4-FFF2-40B4-BE49-F238E27FC236}">
                    <a16:creationId xmlns:a16="http://schemas.microsoft.com/office/drawing/2014/main" id="{E0EFFFF7-C5A4-420E-9F7A-A2A9B0FE866A}"/>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latin typeface="Calibri" panose="020F0502020204030204" pitchFamily="34" charset="0"/>
                  <a:ea typeface="ＭＳ Ｐゴシック" charset="0"/>
                  <a:cs typeface="Calibri" panose="020F0502020204030204" pitchFamily="34" charset="0"/>
                </a:endParaRPr>
              </a:p>
            </p:txBody>
          </p:sp>
          <p:sp>
            <p:nvSpPr>
              <p:cNvPr id="11" name="Freeform 7">
                <a:extLst>
                  <a:ext uri="{FF2B5EF4-FFF2-40B4-BE49-F238E27FC236}">
                    <a16:creationId xmlns:a16="http://schemas.microsoft.com/office/drawing/2014/main" id="{3CFCF7DA-D221-49E5-9909-97C7BF1FF4A1}"/>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Calibri" panose="020F0502020204030204" pitchFamily="34" charset="0"/>
                  <a:cs typeface="Calibri" panose="020F0502020204030204" pitchFamily="34" charset="0"/>
                </a:endParaRPr>
              </a:p>
            </p:txBody>
          </p:sp>
          <p:sp>
            <p:nvSpPr>
              <p:cNvPr id="12" name="Freeform 8">
                <a:extLst>
                  <a:ext uri="{FF2B5EF4-FFF2-40B4-BE49-F238E27FC236}">
                    <a16:creationId xmlns:a16="http://schemas.microsoft.com/office/drawing/2014/main" id="{BB8FACF6-E1E0-4DC5-8E45-8D7878A0808E}"/>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latin typeface="Calibri" panose="020F0502020204030204" pitchFamily="34" charset="0"/>
                  <a:ea typeface="ＭＳ Ｐゴシック" charset="0"/>
                  <a:cs typeface="Calibri" panose="020F0502020204030204" pitchFamily="34" charset="0"/>
                </a:endParaRPr>
              </a:p>
            </p:txBody>
          </p:sp>
        </p:grpSp>
        <p:sp>
          <p:nvSpPr>
            <p:cNvPr id="6" name="Freeform 9">
              <a:extLst>
                <a:ext uri="{FF2B5EF4-FFF2-40B4-BE49-F238E27FC236}">
                  <a16:creationId xmlns:a16="http://schemas.microsoft.com/office/drawing/2014/main" id="{9A05FF63-003E-4115-B3F2-06E63C2FEF86}"/>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latin typeface="Calibri" panose="020F0502020204030204" pitchFamily="34" charset="0"/>
                <a:ea typeface="ＭＳ Ｐゴシック" charset="0"/>
                <a:cs typeface="Calibri" panose="020F0502020204030204" pitchFamily="34" charset="0"/>
              </a:endParaRPr>
            </a:p>
          </p:txBody>
        </p:sp>
        <p:sp>
          <p:nvSpPr>
            <p:cNvPr id="7" name="Freeform 10">
              <a:extLst>
                <a:ext uri="{FF2B5EF4-FFF2-40B4-BE49-F238E27FC236}">
                  <a16:creationId xmlns:a16="http://schemas.microsoft.com/office/drawing/2014/main" id="{618A2906-C3E4-4D1A-BB4A-7D6009B3CBBC}"/>
                </a:ext>
              </a:extLst>
            </p:cNvPr>
            <p:cNvSpPr>
              <a:spLocks/>
            </p:cNvSpPr>
            <p:nvPr/>
          </p:nvSpPr>
          <p:spPr bwMode="hidden">
            <a:xfrm>
              <a:off x="0" y="0"/>
              <a:ext cx="5758" cy="1776"/>
            </a:xfrm>
            <a:custGeom>
              <a:avLst/>
              <a:gdLst>
                <a:gd name="T0" fmla="*/ 0 w 5740"/>
                <a:gd name="T1" fmla="*/ 0 h 1906"/>
                <a:gd name="T2" fmla="*/ 0 w 5740"/>
                <a:gd name="T3" fmla="*/ 1542 h 1906"/>
                <a:gd name="T4" fmla="*/ 5794 w 5740"/>
                <a:gd name="T5" fmla="*/ 1542 h 1906"/>
                <a:gd name="T6" fmla="*/ 5794 w 5740"/>
                <a:gd name="T7" fmla="*/ 0 h 1906"/>
                <a:gd name="T8" fmla="*/ 0 w 5740"/>
                <a:gd name="T9" fmla="*/ 0 h 1906"/>
                <a:gd name="T10" fmla="*/ 0 w 5740"/>
                <a:gd name="T11" fmla="*/ 0 h 190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40" h="1906">
                  <a:moveTo>
                    <a:pt x="0" y="0"/>
                  </a:moveTo>
                  <a:lnTo>
                    <a:pt x="0" y="1906"/>
                  </a:lnTo>
                  <a:lnTo>
                    <a:pt x="5740" y="1906"/>
                  </a:lnTo>
                  <a:lnTo>
                    <a:pt x="574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Calibri" panose="020F0502020204030204" pitchFamily="34" charset="0"/>
                <a:cs typeface="Calibri" panose="020F0502020204030204" pitchFamily="34" charset="0"/>
              </a:endParaRPr>
            </a:p>
          </p:txBody>
        </p:sp>
      </p:grpSp>
      <p:sp>
        <p:nvSpPr>
          <p:cNvPr id="474123" name="Rectangle 11"/>
          <p:cNvSpPr>
            <a:spLocks noGrp="1" noChangeArrowheads="1"/>
          </p:cNvSpPr>
          <p:nvPr>
            <p:ph type="ctrTitle" sz="quarter"/>
          </p:nvPr>
        </p:nvSpPr>
        <p:spPr>
          <a:xfrm>
            <a:off x="685800" y="1736725"/>
            <a:ext cx="7772400" cy="1920875"/>
          </a:xfrm>
        </p:spPr>
        <p:txBody>
          <a:bodyPr/>
          <a:lstStyle>
            <a:lvl1pPr>
              <a:defRPr sz="6000"/>
            </a:lvl1pPr>
          </a:lstStyle>
          <a:p>
            <a:pPr lvl="0"/>
            <a:r>
              <a:rPr lang="en-US" noProof="0"/>
              <a:t>Click to edit Master title style</a:t>
            </a:r>
          </a:p>
        </p:txBody>
      </p:sp>
      <p:sp>
        <p:nvSpPr>
          <p:cNvPr id="474124" name="Rectangle 12"/>
          <p:cNvSpPr>
            <a:spLocks noGrp="1" noChangeArrowheads="1"/>
          </p:cNvSpPr>
          <p:nvPr>
            <p:ph type="subTitle" sz="quarter" idx="1"/>
          </p:nvPr>
        </p:nvSpPr>
        <p:spPr>
          <a:xfrm>
            <a:off x="1371600" y="3886200"/>
            <a:ext cx="6400800" cy="1752600"/>
          </a:xfrm>
        </p:spPr>
        <p:txBody>
          <a:bodyPr/>
          <a:lstStyle>
            <a:lvl1pPr marL="0" indent="0" algn="ctr">
              <a:buFont typeface="Wingdings" charset="0"/>
              <a:buNone/>
              <a:defRPr/>
            </a:lvl1pPr>
          </a:lstStyle>
          <a:p>
            <a:pPr lvl="0"/>
            <a:r>
              <a:rPr lang="en-US" noProof="0"/>
              <a:t>Click to edit Master subtitle style</a:t>
            </a:r>
          </a:p>
        </p:txBody>
      </p:sp>
      <p:sp>
        <p:nvSpPr>
          <p:cNvPr id="13" name="Rectangle 13">
            <a:extLst>
              <a:ext uri="{FF2B5EF4-FFF2-40B4-BE49-F238E27FC236}">
                <a16:creationId xmlns:a16="http://schemas.microsoft.com/office/drawing/2014/main" id="{94C933FD-4018-4FAA-BE13-DA213096ACC7}"/>
              </a:ext>
            </a:extLst>
          </p:cNvPr>
          <p:cNvSpPr>
            <a:spLocks noGrp="1" noChangeArrowheads="1"/>
          </p:cNvSpPr>
          <p:nvPr>
            <p:ph type="dt" sz="quarter" idx="10"/>
          </p:nvPr>
        </p:nvSpPr>
        <p:spPr>
          <a:xfrm>
            <a:off x="457200" y="6248400"/>
            <a:ext cx="2133600" cy="476250"/>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a:defRPr/>
            </a:lvl1pPr>
          </a:lstStyle>
          <a:p>
            <a:pPr>
              <a:defRPr/>
            </a:pPr>
            <a:endParaRPr lang="en-US"/>
          </a:p>
        </p:txBody>
      </p:sp>
      <p:sp>
        <p:nvSpPr>
          <p:cNvPr id="14" name="Rectangle 14">
            <a:extLst>
              <a:ext uri="{FF2B5EF4-FFF2-40B4-BE49-F238E27FC236}">
                <a16:creationId xmlns:a16="http://schemas.microsoft.com/office/drawing/2014/main" id="{3DE9B99D-DE48-45E0-B5F7-37F3E1189DD7}"/>
              </a:ext>
            </a:extLst>
          </p:cNvPr>
          <p:cNvSpPr>
            <a:spLocks noGrp="1" noChangeArrowheads="1"/>
          </p:cNvSpPr>
          <p:nvPr>
            <p:ph type="ftr" sz="quarter" idx="11"/>
          </p:nvPr>
        </p:nvSpPr>
        <p:spPr>
          <a:xfrm>
            <a:off x="3124200" y="6251575"/>
            <a:ext cx="2895600" cy="476250"/>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a:defRPr/>
            </a:lvl1pPr>
          </a:lstStyle>
          <a:p>
            <a:pPr>
              <a:defRPr/>
            </a:pPr>
            <a:endParaRPr lang="en-US"/>
          </a:p>
        </p:txBody>
      </p:sp>
      <p:sp>
        <p:nvSpPr>
          <p:cNvPr id="15" name="Rectangle 15">
            <a:extLst>
              <a:ext uri="{FF2B5EF4-FFF2-40B4-BE49-F238E27FC236}">
                <a16:creationId xmlns:a16="http://schemas.microsoft.com/office/drawing/2014/main" id="{019FFE90-6DB2-4974-B7B4-14BEFD585CCD}"/>
              </a:ext>
            </a:extLst>
          </p:cNvPr>
          <p:cNvSpPr>
            <a:spLocks noGrp="1" noChangeArrowheads="1"/>
          </p:cNvSpPr>
          <p:nvPr>
            <p:ph type="sldNum" sz="quarter" idx="12"/>
          </p:nvPr>
        </p:nvSpPr>
        <p:spPr>
          <a:xfrm>
            <a:off x="6553200" y="6254750"/>
            <a:ext cx="2133600" cy="476250"/>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a:defRPr/>
            </a:lvl1pPr>
          </a:lstStyle>
          <a:p>
            <a:fld id="{BA653C8A-1D99-416F-B287-84FF5BA3D8EA}" type="slidenum">
              <a:rPr lang="en-US" altLang="en-US"/>
              <a:pPr/>
              <a:t>‹#›</a:t>
            </a:fld>
            <a:endParaRPr lang="en-US" altLang="en-US"/>
          </a:p>
        </p:txBody>
      </p:sp>
    </p:spTree>
    <p:extLst>
      <p:ext uri="{BB962C8B-B14F-4D97-AF65-F5344CB8AC3E}">
        <p14:creationId xmlns:p14="http://schemas.microsoft.com/office/powerpoint/2010/main" val="211381374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a:extLst>
              <a:ext uri="{FF2B5EF4-FFF2-40B4-BE49-F238E27FC236}">
                <a16:creationId xmlns:a16="http://schemas.microsoft.com/office/drawing/2014/main" id="{40FD7C4B-CF0A-46E6-A926-255BBDFA15B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3">
            <a:extLst>
              <a:ext uri="{FF2B5EF4-FFF2-40B4-BE49-F238E27FC236}">
                <a16:creationId xmlns:a16="http://schemas.microsoft.com/office/drawing/2014/main" id="{DFC4B297-CF3C-410E-8EFA-4523F9D3EF82}"/>
              </a:ext>
            </a:extLst>
          </p:cNvPr>
          <p:cNvSpPr>
            <a:spLocks noGrp="1" noChangeArrowheads="1"/>
          </p:cNvSpPr>
          <p:nvPr>
            <p:ph type="sldNum" sz="quarter" idx="11"/>
          </p:nvPr>
        </p:nvSpPr>
        <p:spPr>
          <a:ln/>
        </p:spPr>
        <p:txBody>
          <a:bodyPr/>
          <a:lstStyle>
            <a:lvl1pPr>
              <a:defRPr/>
            </a:lvl1pPr>
          </a:lstStyle>
          <a:p>
            <a:fld id="{778559B7-C3BC-405B-BD14-90FFF5A1FB2B}" type="slidenum">
              <a:rPr lang="en-US" altLang="en-US"/>
              <a:pPr/>
              <a:t>‹#›</a:t>
            </a:fld>
            <a:endParaRPr lang="en-US" altLang="en-US"/>
          </a:p>
        </p:txBody>
      </p:sp>
      <p:sp>
        <p:nvSpPr>
          <p:cNvPr id="6" name="Rectangle 14">
            <a:extLst>
              <a:ext uri="{FF2B5EF4-FFF2-40B4-BE49-F238E27FC236}">
                <a16:creationId xmlns:a16="http://schemas.microsoft.com/office/drawing/2014/main" id="{778E7F9E-13CF-4DE3-AEA9-56CAA08B336D}"/>
              </a:ext>
            </a:extLst>
          </p:cNvPr>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092284568"/>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
            <a:extLst>
              <a:ext uri="{FF2B5EF4-FFF2-40B4-BE49-F238E27FC236}">
                <a16:creationId xmlns:a16="http://schemas.microsoft.com/office/drawing/2014/main" id="{9221CF70-4D53-44A0-8873-CD27D3C1FD9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3">
            <a:extLst>
              <a:ext uri="{FF2B5EF4-FFF2-40B4-BE49-F238E27FC236}">
                <a16:creationId xmlns:a16="http://schemas.microsoft.com/office/drawing/2014/main" id="{C9AD465D-BFBA-4767-9CEE-E3CCD84446E8}"/>
              </a:ext>
            </a:extLst>
          </p:cNvPr>
          <p:cNvSpPr>
            <a:spLocks noGrp="1" noChangeArrowheads="1"/>
          </p:cNvSpPr>
          <p:nvPr>
            <p:ph type="sldNum" sz="quarter" idx="11"/>
          </p:nvPr>
        </p:nvSpPr>
        <p:spPr>
          <a:ln/>
        </p:spPr>
        <p:txBody>
          <a:bodyPr/>
          <a:lstStyle>
            <a:lvl1pPr>
              <a:defRPr/>
            </a:lvl1pPr>
          </a:lstStyle>
          <a:p>
            <a:fld id="{64E2D8E5-8486-489F-A425-301D43E24EE5}" type="slidenum">
              <a:rPr lang="en-US" altLang="en-US"/>
              <a:pPr/>
              <a:t>‹#›</a:t>
            </a:fld>
            <a:endParaRPr lang="en-US" altLang="en-US"/>
          </a:p>
        </p:txBody>
      </p:sp>
      <p:sp>
        <p:nvSpPr>
          <p:cNvPr id="6" name="Rectangle 14">
            <a:extLst>
              <a:ext uri="{FF2B5EF4-FFF2-40B4-BE49-F238E27FC236}">
                <a16:creationId xmlns:a16="http://schemas.microsoft.com/office/drawing/2014/main" id="{B8255C15-2CD0-4A97-962F-569C92C53ED6}"/>
              </a:ext>
            </a:extLst>
          </p:cNvPr>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4149533443"/>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a:extLst>
              <a:ext uri="{FF2B5EF4-FFF2-40B4-BE49-F238E27FC236}">
                <a16:creationId xmlns:a16="http://schemas.microsoft.com/office/drawing/2014/main" id="{C0DBEA8C-85FF-43AA-BE94-632F237CF9AB}"/>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3">
            <a:extLst>
              <a:ext uri="{FF2B5EF4-FFF2-40B4-BE49-F238E27FC236}">
                <a16:creationId xmlns:a16="http://schemas.microsoft.com/office/drawing/2014/main" id="{6456A320-0B86-4E30-8D47-483E3B0476F0}"/>
              </a:ext>
            </a:extLst>
          </p:cNvPr>
          <p:cNvSpPr>
            <a:spLocks noGrp="1" noChangeArrowheads="1"/>
          </p:cNvSpPr>
          <p:nvPr>
            <p:ph type="sldNum" sz="quarter" idx="11"/>
          </p:nvPr>
        </p:nvSpPr>
        <p:spPr>
          <a:ln/>
        </p:spPr>
        <p:txBody>
          <a:bodyPr/>
          <a:lstStyle>
            <a:lvl1pPr>
              <a:defRPr/>
            </a:lvl1pPr>
          </a:lstStyle>
          <a:p>
            <a:fld id="{CBFC840E-ACCE-4331-8208-7A9ADE52A381}" type="slidenum">
              <a:rPr lang="en-US" altLang="en-US"/>
              <a:pPr/>
              <a:t>‹#›</a:t>
            </a:fld>
            <a:endParaRPr lang="en-US" altLang="en-US"/>
          </a:p>
        </p:txBody>
      </p:sp>
      <p:sp>
        <p:nvSpPr>
          <p:cNvPr id="7" name="Rectangle 14">
            <a:extLst>
              <a:ext uri="{FF2B5EF4-FFF2-40B4-BE49-F238E27FC236}">
                <a16:creationId xmlns:a16="http://schemas.microsoft.com/office/drawing/2014/main" id="{F48A6AC6-A4CE-44DE-9DD7-DA7545C3C385}"/>
              </a:ext>
            </a:extLst>
          </p:cNvPr>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701427058"/>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a:extLst>
              <a:ext uri="{FF2B5EF4-FFF2-40B4-BE49-F238E27FC236}">
                <a16:creationId xmlns:a16="http://schemas.microsoft.com/office/drawing/2014/main" id="{7CEA22D2-6489-459F-AC3C-3EAA69D8823E}"/>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3">
            <a:extLst>
              <a:ext uri="{FF2B5EF4-FFF2-40B4-BE49-F238E27FC236}">
                <a16:creationId xmlns:a16="http://schemas.microsoft.com/office/drawing/2014/main" id="{99CA29A9-B774-421C-9E2C-3929B99D6BC1}"/>
              </a:ext>
            </a:extLst>
          </p:cNvPr>
          <p:cNvSpPr>
            <a:spLocks noGrp="1" noChangeArrowheads="1"/>
          </p:cNvSpPr>
          <p:nvPr>
            <p:ph type="sldNum" sz="quarter" idx="11"/>
          </p:nvPr>
        </p:nvSpPr>
        <p:spPr>
          <a:ln/>
        </p:spPr>
        <p:txBody>
          <a:bodyPr/>
          <a:lstStyle>
            <a:lvl1pPr>
              <a:defRPr/>
            </a:lvl1pPr>
          </a:lstStyle>
          <a:p>
            <a:fld id="{09663298-744B-41EF-A643-A21ACBDD9854}" type="slidenum">
              <a:rPr lang="en-US" altLang="en-US"/>
              <a:pPr/>
              <a:t>‹#›</a:t>
            </a:fld>
            <a:endParaRPr lang="en-US" altLang="en-US"/>
          </a:p>
        </p:txBody>
      </p:sp>
      <p:sp>
        <p:nvSpPr>
          <p:cNvPr id="9" name="Rectangle 14">
            <a:extLst>
              <a:ext uri="{FF2B5EF4-FFF2-40B4-BE49-F238E27FC236}">
                <a16:creationId xmlns:a16="http://schemas.microsoft.com/office/drawing/2014/main" id="{A9417584-0AD9-4EBF-94CC-93FA67DF1462}"/>
              </a:ext>
            </a:extLst>
          </p:cNvPr>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653020765"/>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0DA1E732-60AC-432D-8EB2-8FD766079CEF}"/>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3">
            <a:extLst>
              <a:ext uri="{FF2B5EF4-FFF2-40B4-BE49-F238E27FC236}">
                <a16:creationId xmlns:a16="http://schemas.microsoft.com/office/drawing/2014/main" id="{36731075-A9AA-4188-BE6C-7EE51442B9C4}"/>
              </a:ext>
            </a:extLst>
          </p:cNvPr>
          <p:cNvSpPr>
            <a:spLocks noGrp="1" noChangeArrowheads="1"/>
          </p:cNvSpPr>
          <p:nvPr>
            <p:ph type="sldNum" sz="quarter" idx="11"/>
          </p:nvPr>
        </p:nvSpPr>
        <p:spPr>
          <a:ln/>
        </p:spPr>
        <p:txBody>
          <a:bodyPr/>
          <a:lstStyle>
            <a:lvl1pPr>
              <a:defRPr/>
            </a:lvl1pPr>
          </a:lstStyle>
          <a:p>
            <a:fld id="{46F2181E-FB66-4984-8671-BD0D3A161ECC}" type="slidenum">
              <a:rPr lang="en-US" altLang="en-US"/>
              <a:pPr/>
              <a:t>‹#›</a:t>
            </a:fld>
            <a:endParaRPr lang="en-US" altLang="en-US"/>
          </a:p>
        </p:txBody>
      </p:sp>
      <p:sp>
        <p:nvSpPr>
          <p:cNvPr id="5" name="Rectangle 14">
            <a:extLst>
              <a:ext uri="{FF2B5EF4-FFF2-40B4-BE49-F238E27FC236}">
                <a16:creationId xmlns:a16="http://schemas.microsoft.com/office/drawing/2014/main" id="{C93C812F-5FC8-43DC-A0CE-F30EB50C1B95}"/>
              </a:ext>
            </a:extLst>
          </p:cNvPr>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53103290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uFillTx/>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uFillTx/>
              </a:defRPr>
            </a:lvl1pPr>
            <a:lvl2pPr marL="457200" indent="0">
              <a:buNone/>
              <a:defRPr sz="1800">
                <a:uFillTx/>
              </a:defRPr>
            </a:lvl2pPr>
            <a:lvl3pPr marL="914400" indent="0">
              <a:buNone/>
              <a:defRPr sz="1600">
                <a:uFillTx/>
              </a:defRPr>
            </a:lvl3pPr>
            <a:lvl4pPr marL="1371600" indent="0">
              <a:buNone/>
              <a:defRPr sz="1400">
                <a:uFillTx/>
              </a:defRPr>
            </a:lvl4pPr>
            <a:lvl5pPr marL="1828800" indent="0">
              <a:buNone/>
              <a:defRPr sz="1400">
                <a:uFillTx/>
              </a:defRPr>
            </a:lvl5pPr>
            <a:lvl6pPr marL="2286000" indent="0">
              <a:buNone/>
              <a:defRPr sz="1400">
                <a:uFillTx/>
              </a:defRPr>
            </a:lvl6pPr>
            <a:lvl7pPr marL="2743200" indent="0">
              <a:buNone/>
              <a:defRPr sz="1400">
                <a:uFillTx/>
              </a:defRPr>
            </a:lvl7pPr>
            <a:lvl8pPr marL="3200400" indent="0">
              <a:buNone/>
              <a:defRPr sz="1400">
                <a:uFillTx/>
              </a:defRPr>
            </a:lvl8pPr>
            <a:lvl9pPr marL="3657600" indent="0">
              <a:buNone/>
              <a:defRPr sz="1400">
                <a:uFillTx/>
              </a:defRPr>
            </a:lvl9pPr>
          </a:lstStyle>
          <a:p>
            <a:pPr lvl="0"/>
            <a:r>
              <a:rPr lang="en-US"/>
              <a:t>Click to edit Master text styles</a:t>
            </a:r>
          </a:p>
        </p:txBody>
      </p:sp>
    </p:spTree>
    <p:extLst>
      <p:ext uri="{BB962C8B-B14F-4D97-AF65-F5344CB8AC3E}">
        <p14:creationId xmlns:p14="http://schemas.microsoft.com/office/powerpoint/2010/main" val="28564075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92ECE614-E0D0-4144-8DEB-D559D88E0D09}"/>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3">
            <a:extLst>
              <a:ext uri="{FF2B5EF4-FFF2-40B4-BE49-F238E27FC236}">
                <a16:creationId xmlns:a16="http://schemas.microsoft.com/office/drawing/2014/main" id="{2490F2BB-ECD7-47F2-BDE8-AB858E5414FF}"/>
              </a:ext>
            </a:extLst>
          </p:cNvPr>
          <p:cNvSpPr>
            <a:spLocks noGrp="1" noChangeArrowheads="1"/>
          </p:cNvSpPr>
          <p:nvPr>
            <p:ph type="sldNum" sz="quarter" idx="11"/>
          </p:nvPr>
        </p:nvSpPr>
        <p:spPr>
          <a:ln/>
        </p:spPr>
        <p:txBody>
          <a:bodyPr/>
          <a:lstStyle>
            <a:lvl1pPr>
              <a:defRPr/>
            </a:lvl1pPr>
          </a:lstStyle>
          <a:p>
            <a:fld id="{43EB11A6-D72B-47D7-BF16-299E56D8011E}" type="slidenum">
              <a:rPr lang="en-US" altLang="en-US"/>
              <a:pPr/>
              <a:t>‹#›</a:t>
            </a:fld>
            <a:endParaRPr lang="en-US" altLang="en-US"/>
          </a:p>
        </p:txBody>
      </p:sp>
      <p:sp>
        <p:nvSpPr>
          <p:cNvPr id="4" name="Rectangle 14">
            <a:extLst>
              <a:ext uri="{FF2B5EF4-FFF2-40B4-BE49-F238E27FC236}">
                <a16:creationId xmlns:a16="http://schemas.microsoft.com/office/drawing/2014/main" id="{68B32EF5-7432-4308-94CB-0DCD57231240}"/>
              </a:ext>
            </a:extLst>
          </p:cNvPr>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129824372"/>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a:extLst>
              <a:ext uri="{FF2B5EF4-FFF2-40B4-BE49-F238E27FC236}">
                <a16:creationId xmlns:a16="http://schemas.microsoft.com/office/drawing/2014/main" id="{36C66B4D-7711-4110-B264-A222A58AD723}"/>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3">
            <a:extLst>
              <a:ext uri="{FF2B5EF4-FFF2-40B4-BE49-F238E27FC236}">
                <a16:creationId xmlns:a16="http://schemas.microsoft.com/office/drawing/2014/main" id="{0A88215E-6C41-43A9-A134-F438E705BFF2}"/>
              </a:ext>
            </a:extLst>
          </p:cNvPr>
          <p:cNvSpPr>
            <a:spLocks noGrp="1" noChangeArrowheads="1"/>
          </p:cNvSpPr>
          <p:nvPr>
            <p:ph type="sldNum" sz="quarter" idx="11"/>
          </p:nvPr>
        </p:nvSpPr>
        <p:spPr>
          <a:ln/>
        </p:spPr>
        <p:txBody>
          <a:bodyPr/>
          <a:lstStyle>
            <a:lvl1pPr>
              <a:defRPr/>
            </a:lvl1pPr>
          </a:lstStyle>
          <a:p>
            <a:fld id="{C9EE7765-CCEC-44EE-ACAF-66E4D07CF6EE}" type="slidenum">
              <a:rPr lang="en-US" altLang="en-US"/>
              <a:pPr/>
              <a:t>‹#›</a:t>
            </a:fld>
            <a:endParaRPr lang="en-US" altLang="en-US"/>
          </a:p>
        </p:txBody>
      </p:sp>
      <p:sp>
        <p:nvSpPr>
          <p:cNvPr id="7" name="Rectangle 14">
            <a:extLst>
              <a:ext uri="{FF2B5EF4-FFF2-40B4-BE49-F238E27FC236}">
                <a16:creationId xmlns:a16="http://schemas.microsoft.com/office/drawing/2014/main" id="{2C2A5F2D-6CEB-4CF8-A37B-A61655572D60}"/>
              </a:ext>
            </a:extLst>
          </p:cNvPr>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081956758"/>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a:extLst>
              <a:ext uri="{FF2B5EF4-FFF2-40B4-BE49-F238E27FC236}">
                <a16:creationId xmlns:a16="http://schemas.microsoft.com/office/drawing/2014/main" id="{4050AB1F-ED72-4A4A-BF9B-1192E8435CF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3">
            <a:extLst>
              <a:ext uri="{FF2B5EF4-FFF2-40B4-BE49-F238E27FC236}">
                <a16:creationId xmlns:a16="http://schemas.microsoft.com/office/drawing/2014/main" id="{F56B581C-E6B8-4842-B5A9-DB62B9148997}"/>
              </a:ext>
            </a:extLst>
          </p:cNvPr>
          <p:cNvSpPr>
            <a:spLocks noGrp="1" noChangeArrowheads="1"/>
          </p:cNvSpPr>
          <p:nvPr>
            <p:ph type="sldNum" sz="quarter" idx="11"/>
          </p:nvPr>
        </p:nvSpPr>
        <p:spPr>
          <a:ln/>
        </p:spPr>
        <p:txBody>
          <a:bodyPr/>
          <a:lstStyle>
            <a:lvl1pPr>
              <a:defRPr/>
            </a:lvl1pPr>
          </a:lstStyle>
          <a:p>
            <a:fld id="{33DF0AE1-37E1-4FEA-8DE7-5A76BF16A25A}" type="slidenum">
              <a:rPr lang="en-US" altLang="en-US"/>
              <a:pPr/>
              <a:t>‹#›</a:t>
            </a:fld>
            <a:endParaRPr lang="en-US" altLang="en-US"/>
          </a:p>
        </p:txBody>
      </p:sp>
      <p:sp>
        <p:nvSpPr>
          <p:cNvPr id="7" name="Rectangle 14">
            <a:extLst>
              <a:ext uri="{FF2B5EF4-FFF2-40B4-BE49-F238E27FC236}">
                <a16:creationId xmlns:a16="http://schemas.microsoft.com/office/drawing/2014/main" id="{53544595-BAAA-48DE-B9E8-6E5B6BB61010}"/>
              </a:ext>
            </a:extLst>
          </p:cNvPr>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599168542"/>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a:extLst>
              <a:ext uri="{FF2B5EF4-FFF2-40B4-BE49-F238E27FC236}">
                <a16:creationId xmlns:a16="http://schemas.microsoft.com/office/drawing/2014/main" id="{289A9618-EE33-4F4B-A6B6-AEFD49DAF23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3">
            <a:extLst>
              <a:ext uri="{FF2B5EF4-FFF2-40B4-BE49-F238E27FC236}">
                <a16:creationId xmlns:a16="http://schemas.microsoft.com/office/drawing/2014/main" id="{AD7D70B3-DBBD-46A1-9C89-4F88255B6CE3}"/>
              </a:ext>
            </a:extLst>
          </p:cNvPr>
          <p:cNvSpPr>
            <a:spLocks noGrp="1" noChangeArrowheads="1"/>
          </p:cNvSpPr>
          <p:nvPr>
            <p:ph type="sldNum" sz="quarter" idx="11"/>
          </p:nvPr>
        </p:nvSpPr>
        <p:spPr>
          <a:ln/>
        </p:spPr>
        <p:txBody>
          <a:bodyPr/>
          <a:lstStyle>
            <a:lvl1pPr>
              <a:defRPr/>
            </a:lvl1pPr>
          </a:lstStyle>
          <a:p>
            <a:fld id="{03AAA9E5-3CA8-4C76-8057-77B322B810EA}" type="slidenum">
              <a:rPr lang="en-US" altLang="en-US"/>
              <a:pPr/>
              <a:t>‹#›</a:t>
            </a:fld>
            <a:endParaRPr lang="en-US" altLang="en-US"/>
          </a:p>
        </p:txBody>
      </p:sp>
      <p:sp>
        <p:nvSpPr>
          <p:cNvPr id="6" name="Rectangle 14">
            <a:extLst>
              <a:ext uri="{FF2B5EF4-FFF2-40B4-BE49-F238E27FC236}">
                <a16:creationId xmlns:a16="http://schemas.microsoft.com/office/drawing/2014/main" id="{3F709BF7-9AA3-4E95-885F-4ACAD7B34236}"/>
              </a:ext>
            </a:extLst>
          </p:cNvPr>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599557414"/>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a:extLst>
              <a:ext uri="{FF2B5EF4-FFF2-40B4-BE49-F238E27FC236}">
                <a16:creationId xmlns:a16="http://schemas.microsoft.com/office/drawing/2014/main" id="{8A863F4D-35E0-4F1B-A7AE-591C627987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3">
            <a:extLst>
              <a:ext uri="{FF2B5EF4-FFF2-40B4-BE49-F238E27FC236}">
                <a16:creationId xmlns:a16="http://schemas.microsoft.com/office/drawing/2014/main" id="{86D0BCDC-E467-4E9F-BBF5-AFB4CFDD9380}"/>
              </a:ext>
            </a:extLst>
          </p:cNvPr>
          <p:cNvSpPr>
            <a:spLocks noGrp="1" noChangeArrowheads="1"/>
          </p:cNvSpPr>
          <p:nvPr>
            <p:ph type="sldNum" sz="quarter" idx="11"/>
          </p:nvPr>
        </p:nvSpPr>
        <p:spPr>
          <a:ln/>
        </p:spPr>
        <p:txBody>
          <a:bodyPr/>
          <a:lstStyle>
            <a:lvl1pPr>
              <a:defRPr/>
            </a:lvl1pPr>
          </a:lstStyle>
          <a:p>
            <a:fld id="{890A081F-CEE9-4B73-908A-FF1F7599491F}" type="slidenum">
              <a:rPr lang="en-US" altLang="en-US"/>
              <a:pPr/>
              <a:t>‹#›</a:t>
            </a:fld>
            <a:endParaRPr lang="en-US" altLang="en-US"/>
          </a:p>
        </p:txBody>
      </p:sp>
      <p:sp>
        <p:nvSpPr>
          <p:cNvPr id="6" name="Rectangle 14">
            <a:extLst>
              <a:ext uri="{FF2B5EF4-FFF2-40B4-BE49-F238E27FC236}">
                <a16:creationId xmlns:a16="http://schemas.microsoft.com/office/drawing/2014/main" id="{C19FD14B-E1A4-4E66-97D3-EE6E9F1B6C7A}"/>
              </a:ext>
            </a:extLst>
          </p:cNvPr>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4041934759"/>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2">
            <a:extLst>
              <a:ext uri="{FF2B5EF4-FFF2-40B4-BE49-F238E27FC236}">
                <a16:creationId xmlns:a16="http://schemas.microsoft.com/office/drawing/2014/main" id="{F82CB8DB-168A-4C1A-830D-B5DBA4DF9313}"/>
              </a:ext>
            </a:extLst>
          </p:cNvPr>
          <p:cNvSpPr>
            <a:spLocks noGrp="1" noChangeArrowheads="1"/>
          </p:cNvSpPr>
          <p:nvPr>
            <p:ph type="dt" sz="half" idx="10"/>
          </p:nvPr>
        </p:nvSpPr>
        <p:spPr>
          <a:ln/>
        </p:spPr>
        <p:txBody>
          <a:bodyPr/>
          <a:lstStyle>
            <a:lvl1pPr>
              <a:defRPr/>
            </a:lvl1pPr>
          </a:lstStyle>
          <a:p>
            <a:pPr>
              <a:defRPr/>
            </a:pPr>
            <a:endParaRPr lang="en-US"/>
          </a:p>
        </p:txBody>
      </p:sp>
      <p:sp>
        <p:nvSpPr>
          <p:cNvPr id="7" name="Rectangle 3">
            <a:extLst>
              <a:ext uri="{FF2B5EF4-FFF2-40B4-BE49-F238E27FC236}">
                <a16:creationId xmlns:a16="http://schemas.microsoft.com/office/drawing/2014/main" id="{3B2EC51B-1C43-4780-8A16-EFC7F4458E05}"/>
              </a:ext>
            </a:extLst>
          </p:cNvPr>
          <p:cNvSpPr>
            <a:spLocks noGrp="1" noChangeArrowheads="1"/>
          </p:cNvSpPr>
          <p:nvPr>
            <p:ph type="sldNum" sz="quarter" idx="11"/>
          </p:nvPr>
        </p:nvSpPr>
        <p:spPr>
          <a:ln/>
        </p:spPr>
        <p:txBody>
          <a:bodyPr/>
          <a:lstStyle>
            <a:lvl1pPr>
              <a:defRPr/>
            </a:lvl1pPr>
          </a:lstStyle>
          <a:p>
            <a:fld id="{8F8B6D54-C146-40B4-9176-741506F206B8}" type="slidenum">
              <a:rPr lang="en-US" altLang="en-US"/>
              <a:pPr/>
              <a:t>‹#›</a:t>
            </a:fld>
            <a:endParaRPr lang="en-US" altLang="en-US"/>
          </a:p>
        </p:txBody>
      </p:sp>
      <p:sp>
        <p:nvSpPr>
          <p:cNvPr id="8" name="Rectangle 14">
            <a:extLst>
              <a:ext uri="{FF2B5EF4-FFF2-40B4-BE49-F238E27FC236}">
                <a16:creationId xmlns:a16="http://schemas.microsoft.com/office/drawing/2014/main" id="{47633B2B-65FB-4EEE-BF56-8840109B321F}"/>
              </a:ext>
            </a:extLst>
          </p:cNvPr>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345985095"/>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a:extLst>
              <a:ext uri="{FF2B5EF4-FFF2-40B4-BE49-F238E27FC236}">
                <a16:creationId xmlns:a16="http://schemas.microsoft.com/office/drawing/2014/main" id="{F7F73EF4-7C47-4199-B430-DFC5D10F9E7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3">
            <a:extLst>
              <a:ext uri="{FF2B5EF4-FFF2-40B4-BE49-F238E27FC236}">
                <a16:creationId xmlns:a16="http://schemas.microsoft.com/office/drawing/2014/main" id="{7B7EEA1A-A066-4C57-B51E-2C3C20E0E623}"/>
              </a:ext>
            </a:extLst>
          </p:cNvPr>
          <p:cNvSpPr>
            <a:spLocks noGrp="1" noChangeArrowheads="1"/>
          </p:cNvSpPr>
          <p:nvPr>
            <p:ph type="sldNum" sz="quarter" idx="11"/>
          </p:nvPr>
        </p:nvSpPr>
        <p:spPr>
          <a:ln/>
        </p:spPr>
        <p:txBody>
          <a:bodyPr/>
          <a:lstStyle>
            <a:lvl1pPr>
              <a:defRPr/>
            </a:lvl1pPr>
          </a:lstStyle>
          <a:p>
            <a:fld id="{3BFF10BE-7B94-4651-9F9E-B842F78DD4BD}" type="slidenum">
              <a:rPr lang="en-US" altLang="en-US"/>
              <a:pPr/>
              <a:t>‹#›</a:t>
            </a:fld>
            <a:endParaRPr lang="en-US" altLang="en-US"/>
          </a:p>
        </p:txBody>
      </p:sp>
      <p:sp>
        <p:nvSpPr>
          <p:cNvPr id="7" name="Rectangle 14">
            <a:extLst>
              <a:ext uri="{FF2B5EF4-FFF2-40B4-BE49-F238E27FC236}">
                <a16:creationId xmlns:a16="http://schemas.microsoft.com/office/drawing/2014/main" id="{7221D8EC-F9F8-44E4-A507-DD173C563C86}"/>
              </a:ext>
            </a:extLst>
          </p:cNvPr>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845159449"/>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4648200" y="1600200"/>
            <a:ext cx="4038600" cy="4525963"/>
          </a:xfrm>
        </p:spPr>
        <p:txBody>
          <a:bodyPr/>
          <a:lstStyle/>
          <a:p>
            <a:pPr lvl="0"/>
            <a:endParaRPr lang="en-US" noProof="0"/>
          </a:p>
        </p:txBody>
      </p:sp>
      <p:sp>
        <p:nvSpPr>
          <p:cNvPr id="5" name="Rectangle 2">
            <a:extLst>
              <a:ext uri="{FF2B5EF4-FFF2-40B4-BE49-F238E27FC236}">
                <a16:creationId xmlns:a16="http://schemas.microsoft.com/office/drawing/2014/main" id="{817CB789-26CD-420C-A6C4-6EEE5553A78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3">
            <a:extLst>
              <a:ext uri="{FF2B5EF4-FFF2-40B4-BE49-F238E27FC236}">
                <a16:creationId xmlns:a16="http://schemas.microsoft.com/office/drawing/2014/main" id="{57296244-EC8A-4839-9F8A-80907D318D17}"/>
              </a:ext>
            </a:extLst>
          </p:cNvPr>
          <p:cNvSpPr>
            <a:spLocks noGrp="1" noChangeArrowheads="1"/>
          </p:cNvSpPr>
          <p:nvPr>
            <p:ph type="sldNum" sz="quarter" idx="11"/>
          </p:nvPr>
        </p:nvSpPr>
        <p:spPr>
          <a:ln/>
        </p:spPr>
        <p:txBody>
          <a:bodyPr/>
          <a:lstStyle>
            <a:lvl1pPr>
              <a:defRPr/>
            </a:lvl1pPr>
          </a:lstStyle>
          <a:p>
            <a:fld id="{C302AC5F-D569-4E88-A155-7771845BF961}" type="slidenum">
              <a:rPr lang="en-US" altLang="en-US"/>
              <a:pPr/>
              <a:t>‹#›</a:t>
            </a:fld>
            <a:endParaRPr lang="en-US" altLang="en-US"/>
          </a:p>
        </p:txBody>
      </p:sp>
      <p:sp>
        <p:nvSpPr>
          <p:cNvPr id="7" name="Rectangle 14">
            <a:extLst>
              <a:ext uri="{FF2B5EF4-FFF2-40B4-BE49-F238E27FC236}">
                <a16:creationId xmlns:a16="http://schemas.microsoft.com/office/drawing/2014/main" id="{54B1121C-C1E2-457D-9CF0-47694E33108A}"/>
              </a:ext>
            </a:extLst>
          </p:cNvPr>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079704247"/>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2">
            <a:extLst>
              <a:ext uri="{FF2B5EF4-FFF2-40B4-BE49-F238E27FC236}">
                <a16:creationId xmlns:a16="http://schemas.microsoft.com/office/drawing/2014/main" id="{75176FFE-0EC4-48B1-9133-7849C82AE7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3">
            <a:extLst>
              <a:ext uri="{FF2B5EF4-FFF2-40B4-BE49-F238E27FC236}">
                <a16:creationId xmlns:a16="http://schemas.microsoft.com/office/drawing/2014/main" id="{3E8CD940-0398-4C90-A0B5-94D4DF30E564}"/>
              </a:ext>
            </a:extLst>
          </p:cNvPr>
          <p:cNvSpPr>
            <a:spLocks noGrp="1" noChangeArrowheads="1"/>
          </p:cNvSpPr>
          <p:nvPr>
            <p:ph type="sldNum" sz="quarter" idx="11"/>
          </p:nvPr>
        </p:nvSpPr>
        <p:spPr>
          <a:ln/>
        </p:spPr>
        <p:txBody>
          <a:bodyPr/>
          <a:lstStyle>
            <a:lvl1pPr>
              <a:defRPr/>
            </a:lvl1pPr>
          </a:lstStyle>
          <a:p>
            <a:fld id="{CE8336DB-56E8-434D-AD62-CE717428F543}" type="slidenum">
              <a:rPr lang="en-US" altLang="en-US"/>
              <a:pPr/>
              <a:t>‹#›</a:t>
            </a:fld>
            <a:endParaRPr lang="en-US" altLang="en-US"/>
          </a:p>
        </p:txBody>
      </p:sp>
      <p:sp>
        <p:nvSpPr>
          <p:cNvPr id="6" name="Rectangle 14">
            <a:extLst>
              <a:ext uri="{FF2B5EF4-FFF2-40B4-BE49-F238E27FC236}">
                <a16:creationId xmlns:a16="http://schemas.microsoft.com/office/drawing/2014/main" id="{4D98B6F3-0221-49FE-ABA0-3BA7AB99CB12}"/>
              </a:ext>
            </a:extLst>
          </p:cNvPr>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78865620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90600" y="1676400"/>
            <a:ext cx="3581400" cy="4267200"/>
          </a:xfrm>
        </p:spPr>
        <p:txBody>
          <a:bodyPr/>
          <a:lstStyle>
            <a:lvl1pPr>
              <a:defRPr sz="2800">
                <a:uFillTx/>
              </a:defRPr>
            </a:lvl1pPr>
            <a:lvl2pPr>
              <a:defRPr sz="2400">
                <a:uFillTx/>
              </a:defRPr>
            </a:lvl2pPr>
            <a:lvl3pPr>
              <a:defRPr sz="2000">
                <a:uFillTx/>
              </a:defRPr>
            </a:lvl3pPr>
            <a:lvl4pPr>
              <a:defRPr sz="1800">
                <a:uFillTx/>
              </a:defRPr>
            </a:lvl4pPr>
            <a:lvl5pPr>
              <a:defRPr sz="1800">
                <a:uFillTx/>
              </a:defRPr>
            </a:lvl5pPr>
            <a:lvl6pPr>
              <a:defRPr sz="1800">
                <a:uFillTx/>
              </a:defRPr>
            </a:lvl6pPr>
            <a:lvl7pPr>
              <a:defRPr sz="1800">
                <a:uFillTx/>
              </a:defRPr>
            </a:lvl7pPr>
            <a:lvl8pPr>
              <a:defRPr sz="1800">
                <a:uFillTx/>
              </a:defRPr>
            </a:lvl8pPr>
            <a:lvl9pPr>
              <a:defRPr sz="1800">
                <a:uFillTx/>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4400" y="1676400"/>
            <a:ext cx="3581400" cy="4267200"/>
          </a:xfrm>
        </p:spPr>
        <p:txBody>
          <a:bodyPr/>
          <a:lstStyle>
            <a:lvl1pPr>
              <a:defRPr sz="2800">
                <a:uFillTx/>
              </a:defRPr>
            </a:lvl1pPr>
            <a:lvl2pPr>
              <a:defRPr sz="2400">
                <a:uFillTx/>
              </a:defRPr>
            </a:lvl2pPr>
            <a:lvl3pPr>
              <a:defRPr sz="2000">
                <a:uFillTx/>
              </a:defRPr>
            </a:lvl3pPr>
            <a:lvl4pPr>
              <a:defRPr sz="1800">
                <a:uFillTx/>
              </a:defRPr>
            </a:lvl4pPr>
            <a:lvl5pPr>
              <a:defRPr sz="1800">
                <a:uFillTx/>
              </a:defRPr>
            </a:lvl5pPr>
            <a:lvl6pPr>
              <a:defRPr sz="1800">
                <a:uFillTx/>
              </a:defRPr>
            </a:lvl6pPr>
            <a:lvl7pPr>
              <a:defRPr sz="1800">
                <a:uFillTx/>
              </a:defRPr>
            </a:lvl7pPr>
            <a:lvl8pPr>
              <a:defRPr sz="1800">
                <a:uFillTx/>
              </a:defRPr>
            </a:lvl8pPr>
            <a:lvl9pPr>
              <a:defRPr sz="1800">
                <a:uFillTx/>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5125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uFillTx/>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uFillTx/>
              </a:defRPr>
            </a:lvl1pPr>
            <a:lvl2pPr>
              <a:defRPr sz="2000">
                <a:uFillTx/>
              </a:defRPr>
            </a:lvl2pPr>
            <a:lvl3pPr>
              <a:defRPr sz="1800">
                <a:uFillTx/>
              </a:defRPr>
            </a:lvl3pPr>
            <a:lvl4pPr>
              <a:defRPr sz="1600">
                <a:uFillTx/>
              </a:defRPr>
            </a:lvl4pPr>
            <a:lvl5pPr>
              <a:defRPr sz="1600">
                <a:uFillTx/>
              </a:defRPr>
            </a:lvl5pPr>
            <a:lvl6pPr>
              <a:defRPr sz="1600">
                <a:uFillTx/>
              </a:defRPr>
            </a:lvl6pPr>
            <a:lvl7pPr>
              <a:defRPr sz="1600">
                <a:uFillTx/>
              </a:defRPr>
            </a:lvl7pPr>
            <a:lvl8pPr>
              <a:defRPr sz="1600">
                <a:uFillTx/>
              </a:defRPr>
            </a:lvl8pPr>
            <a:lvl9pPr>
              <a:defRPr sz="1600">
                <a:uFillTx/>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uFillTx/>
              </a:defRPr>
            </a:lvl1pPr>
            <a:lvl2pPr>
              <a:defRPr sz="2000">
                <a:uFillTx/>
              </a:defRPr>
            </a:lvl2pPr>
            <a:lvl3pPr>
              <a:defRPr sz="1800">
                <a:uFillTx/>
              </a:defRPr>
            </a:lvl3pPr>
            <a:lvl4pPr>
              <a:defRPr sz="1600">
                <a:uFillTx/>
              </a:defRPr>
            </a:lvl4pPr>
            <a:lvl5pPr>
              <a:defRPr sz="1600">
                <a:uFillTx/>
              </a:defRPr>
            </a:lvl5pPr>
            <a:lvl6pPr>
              <a:defRPr sz="1600">
                <a:uFillTx/>
              </a:defRPr>
            </a:lvl6pPr>
            <a:lvl7pPr>
              <a:defRPr sz="1600">
                <a:uFillTx/>
              </a:defRPr>
            </a:lvl7pPr>
            <a:lvl8pPr>
              <a:defRPr sz="1600">
                <a:uFillTx/>
              </a:defRPr>
            </a:lvl8pPr>
            <a:lvl9pPr>
              <a:defRPr sz="1600">
                <a:uFillTx/>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6268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0901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33531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uFillTx/>
              </a:defRPr>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uFillTx/>
              </a:defRPr>
            </a:lvl1pPr>
            <a:lvl2pPr>
              <a:defRPr sz="2800">
                <a:uFillTx/>
              </a:defRPr>
            </a:lvl2pPr>
            <a:lvl3pPr>
              <a:defRPr sz="2400">
                <a:uFillTx/>
              </a:defRPr>
            </a:lvl3pPr>
            <a:lvl4pPr>
              <a:defRPr sz="2000">
                <a:uFillTx/>
              </a:defRPr>
            </a:lvl4pPr>
            <a:lvl5pPr>
              <a:defRPr sz="2000">
                <a:uFillTx/>
              </a:defRPr>
            </a:lvl5pPr>
            <a:lvl6pPr>
              <a:defRPr sz="2000">
                <a:uFillTx/>
              </a:defRPr>
            </a:lvl6pPr>
            <a:lvl7pPr>
              <a:defRPr sz="2000">
                <a:uFillTx/>
              </a:defRPr>
            </a:lvl7pPr>
            <a:lvl8pPr>
              <a:defRPr sz="2000">
                <a:uFillTx/>
              </a:defRPr>
            </a:lvl8pPr>
            <a:lvl9pPr>
              <a:defRPr sz="2000">
                <a:uFillTx/>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t>Click to edit Master text styles</a:t>
            </a:r>
          </a:p>
        </p:txBody>
      </p:sp>
    </p:spTree>
    <p:extLst>
      <p:ext uri="{BB962C8B-B14F-4D97-AF65-F5344CB8AC3E}">
        <p14:creationId xmlns:p14="http://schemas.microsoft.com/office/powerpoint/2010/main" val="3649872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uFillTx/>
              </a:defRPr>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uFillTx/>
              </a:defRPr>
            </a:lvl1pPr>
            <a:lvl2pPr marL="457200" indent="0">
              <a:buNone/>
              <a:defRPr sz="2800">
                <a:uFillTx/>
              </a:defRPr>
            </a:lvl2pPr>
            <a:lvl3pPr marL="914400" indent="0">
              <a:buNone/>
              <a:defRPr sz="2400">
                <a:uFillTx/>
              </a:defRPr>
            </a:lvl3pPr>
            <a:lvl4pPr marL="1371600" indent="0">
              <a:buNone/>
              <a:defRPr sz="2000">
                <a:uFillTx/>
              </a:defRPr>
            </a:lvl4pPr>
            <a:lvl5pPr marL="1828800" indent="0">
              <a:buNone/>
              <a:defRPr sz="2000">
                <a:uFillTx/>
              </a:defRPr>
            </a:lvl5pPr>
            <a:lvl6pPr marL="2286000" indent="0">
              <a:buNone/>
              <a:defRPr sz="2000">
                <a:uFillTx/>
              </a:defRPr>
            </a:lvl6pPr>
            <a:lvl7pPr marL="2743200" indent="0">
              <a:buNone/>
              <a:defRPr sz="2000">
                <a:uFillTx/>
              </a:defRPr>
            </a:lvl7pPr>
            <a:lvl8pPr marL="3200400" indent="0">
              <a:buNone/>
              <a:defRPr sz="2000">
                <a:uFillTx/>
              </a:defRPr>
            </a:lvl8pPr>
            <a:lvl9pPr marL="3657600" indent="0">
              <a:buNone/>
              <a:defRPr sz="2000">
                <a:uFillTx/>
              </a:defRPr>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t>Click to edit Master text styles</a:t>
            </a:r>
          </a:p>
        </p:txBody>
      </p:sp>
    </p:spTree>
    <p:extLst>
      <p:ext uri="{BB962C8B-B14F-4D97-AF65-F5344CB8AC3E}">
        <p14:creationId xmlns:p14="http://schemas.microsoft.com/office/powerpoint/2010/main" val="1715055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6" Type="http://schemas.openxmlformats.org/officeDocument/2006/relationships/theme" Target="../theme/theme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E73578-25BF-4BE2-AE62-E4B6AE8A5E8F}"/>
              </a:ext>
            </a:extLst>
          </p:cNvPr>
          <p:cNvSpPr>
            <a:spLocks noGrp="1" noChangeArrowheads="1"/>
          </p:cNvSpPr>
          <p:nvPr>
            <p:ph type="title"/>
          </p:nvPr>
        </p:nvSpPr>
        <p:spPr bwMode="auto">
          <a:xfrm>
            <a:off x="47625" y="333375"/>
            <a:ext cx="83058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13F6227F-10E0-4155-BE07-36E99CDAAF3B}"/>
              </a:ext>
            </a:extLst>
          </p:cNvPr>
          <p:cNvSpPr>
            <a:spLocks noGrp="1" noChangeArrowheads="1"/>
          </p:cNvSpPr>
          <p:nvPr>
            <p:ph type="body" idx="1"/>
          </p:nvPr>
        </p:nvSpPr>
        <p:spPr bwMode="auto">
          <a:xfrm>
            <a:off x="990600" y="1676400"/>
            <a:ext cx="73152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txStyles>
    <p:titleStyle>
      <a:lvl1pPr algn="l" rtl="0" eaLnBrk="0" fontAlgn="base" hangingPunct="0">
        <a:spcBef>
          <a:spcPct val="0"/>
        </a:spcBef>
        <a:spcAft>
          <a:spcPct val="0"/>
        </a:spcAft>
        <a:defRPr sz="4400">
          <a:solidFill>
            <a:srgbClr val="000000"/>
          </a:solidFill>
          <a:latin typeface="Calibri" panose="020F0502020204030204" pitchFamily="34" charset="0"/>
          <a:ea typeface="+mj-ea"/>
          <a:cs typeface="+mj-cs"/>
        </a:defRPr>
      </a:lvl1pPr>
      <a:lvl2pPr algn="l" rtl="0" eaLnBrk="0" fontAlgn="base" hangingPunct="0">
        <a:spcBef>
          <a:spcPct val="0"/>
        </a:spcBef>
        <a:spcAft>
          <a:spcPct val="0"/>
        </a:spcAft>
        <a:defRPr sz="4400">
          <a:solidFill>
            <a:srgbClr val="000000"/>
          </a:solidFill>
          <a:latin typeface="Arial" charset="0"/>
        </a:defRPr>
      </a:lvl2pPr>
      <a:lvl3pPr algn="l" rtl="0" eaLnBrk="0" fontAlgn="base" hangingPunct="0">
        <a:spcBef>
          <a:spcPct val="0"/>
        </a:spcBef>
        <a:spcAft>
          <a:spcPct val="0"/>
        </a:spcAft>
        <a:defRPr sz="4400">
          <a:solidFill>
            <a:srgbClr val="000000"/>
          </a:solidFill>
          <a:latin typeface="Arial" charset="0"/>
        </a:defRPr>
      </a:lvl3pPr>
      <a:lvl4pPr algn="l" rtl="0" eaLnBrk="0" fontAlgn="base" hangingPunct="0">
        <a:spcBef>
          <a:spcPct val="0"/>
        </a:spcBef>
        <a:spcAft>
          <a:spcPct val="0"/>
        </a:spcAft>
        <a:defRPr sz="4400">
          <a:solidFill>
            <a:srgbClr val="000000"/>
          </a:solidFill>
          <a:latin typeface="Arial" charset="0"/>
        </a:defRPr>
      </a:lvl4pPr>
      <a:lvl5pPr algn="l" rtl="0" eaLnBrk="0" fontAlgn="base" hangingPunct="0">
        <a:spcBef>
          <a:spcPct val="0"/>
        </a:spcBef>
        <a:spcAft>
          <a:spcPct val="0"/>
        </a:spcAft>
        <a:defRPr sz="4400">
          <a:solidFill>
            <a:srgbClr val="000000"/>
          </a:solidFill>
          <a:latin typeface="Arial" charset="0"/>
        </a:defRPr>
      </a:lvl5pPr>
      <a:lvl6pPr marL="457200" algn="l" rtl="0" eaLnBrk="1" fontAlgn="base" hangingPunct="1">
        <a:spcBef>
          <a:spcPct val="0"/>
        </a:spcBef>
        <a:spcAft>
          <a:spcPct val="0"/>
        </a:spcAft>
        <a:defRPr sz="4400">
          <a:solidFill>
            <a:srgbClr val="000000"/>
          </a:solidFill>
          <a:uFillTx/>
          <a:latin typeface="Microsoft Sans Serif" pitchFamily="34" charset="0"/>
        </a:defRPr>
      </a:lvl6pPr>
      <a:lvl7pPr marL="914400" algn="l" rtl="0" eaLnBrk="1" fontAlgn="base" hangingPunct="1">
        <a:spcBef>
          <a:spcPct val="0"/>
        </a:spcBef>
        <a:spcAft>
          <a:spcPct val="0"/>
        </a:spcAft>
        <a:defRPr sz="4400">
          <a:solidFill>
            <a:srgbClr val="000000"/>
          </a:solidFill>
          <a:uFillTx/>
          <a:latin typeface="Microsoft Sans Serif" pitchFamily="34" charset="0"/>
        </a:defRPr>
      </a:lvl7pPr>
      <a:lvl8pPr marL="1371600" algn="l" rtl="0" eaLnBrk="1" fontAlgn="base" hangingPunct="1">
        <a:spcBef>
          <a:spcPct val="0"/>
        </a:spcBef>
        <a:spcAft>
          <a:spcPct val="0"/>
        </a:spcAft>
        <a:defRPr sz="4400">
          <a:solidFill>
            <a:srgbClr val="000000"/>
          </a:solidFill>
          <a:uFillTx/>
          <a:latin typeface="Microsoft Sans Serif" pitchFamily="34" charset="0"/>
        </a:defRPr>
      </a:lvl8pPr>
      <a:lvl9pPr marL="1828800" algn="l" rtl="0" eaLnBrk="1" fontAlgn="base" hangingPunct="1">
        <a:spcBef>
          <a:spcPct val="0"/>
        </a:spcBef>
        <a:spcAft>
          <a:spcPct val="0"/>
        </a:spcAft>
        <a:defRPr sz="4400">
          <a:solidFill>
            <a:srgbClr val="000000"/>
          </a:solidFill>
          <a:uFillTx/>
          <a:latin typeface="Microsoft Sans Serif" pitchFamily="34" charset="0"/>
        </a:defRPr>
      </a:lvl9pPr>
    </p:titleStyle>
    <p:bodyStyle>
      <a:lvl1pPr marL="342900" indent="-342900" algn="l" rtl="0" eaLnBrk="0" fontAlgn="base" hangingPunct="0">
        <a:spcBef>
          <a:spcPct val="20000"/>
        </a:spcBef>
        <a:spcAft>
          <a:spcPct val="0"/>
        </a:spcAft>
        <a:buChar char="•"/>
        <a:defRPr sz="3200">
          <a:solidFill>
            <a:schemeClr val="bg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Char char="–"/>
        <a:defRPr sz="2800">
          <a:solidFill>
            <a:schemeClr val="bg1"/>
          </a:solidFill>
          <a:latin typeface="Calibri" panose="020F0502020204030204" pitchFamily="34" charset="0"/>
        </a:defRPr>
      </a:lvl2pPr>
      <a:lvl3pPr marL="1143000" indent="-228600" algn="l" rtl="0" eaLnBrk="0" fontAlgn="base" hangingPunct="0">
        <a:spcBef>
          <a:spcPct val="20000"/>
        </a:spcBef>
        <a:spcAft>
          <a:spcPct val="0"/>
        </a:spcAft>
        <a:buChar char="•"/>
        <a:defRPr sz="2400">
          <a:solidFill>
            <a:schemeClr val="bg1"/>
          </a:solidFill>
          <a:latin typeface="Calibri" panose="020F0502020204030204" pitchFamily="34" charset="0"/>
        </a:defRPr>
      </a:lvl3pPr>
      <a:lvl4pPr marL="1600200" indent="-228600" algn="l" rtl="0" eaLnBrk="0" fontAlgn="base" hangingPunct="0">
        <a:spcBef>
          <a:spcPct val="20000"/>
        </a:spcBef>
        <a:spcAft>
          <a:spcPct val="0"/>
        </a:spcAft>
        <a:buChar char="–"/>
        <a:defRPr sz="2000">
          <a:solidFill>
            <a:schemeClr val="bg1"/>
          </a:solidFill>
          <a:latin typeface="Calibri" panose="020F0502020204030204" pitchFamily="34" charset="0"/>
        </a:defRPr>
      </a:lvl4pPr>
      <a:lvl5pPr marL="2057400" indent="-228600" algn="l" rtl="0" eaLnBrk="0" fontAlgn="base" hangingPunct="0">
        <a:spcBef>
          <a:spcPct val="20000"/>
        </a:spcBef>
        <a:spcAft>
          <a:spcPct val="0"/>
        </a:spcAft>
        <a:buChar char="»"/>
        <a:defRPr sz="2000">
          <a:solidFill>
            <a:schemeClr val="bg1"/>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bg1"/>
          </a:solidFill>
          <a:uFillTx/>
          <a:latin typeface="+mn-lt"/>
        </a:defRPr>
      </a:lvl6pPr>
      <a:lvl7pPr marL="2971800" indent="-228600" algn="l" rtl="0" eaLnBrk="1" fontAlgn="base" hangingPunct="1">
        <a:spcBef>
          <a:spcPct val="20000"/>
        </a:spcBef>
        <a:spcAft>
          <a:spcPct val="0"/>
        </a:spcAft>
        <a:buChar char="»"/>
        <a:defRPr sz="2000">
          <a:solidFill>
            <a:schemeClr val="bg1"/>
          </a:solidFill>
          <a:uFillTx/>
          <a:latin typeface="+mn-lt"/>
        </a:defRPr>
      </a:lvl7pPr>
      <a:lvl8pPr marL="3429000" indent="-228600" algn="l" rtl="0" eaLnBrk="1" fontAlgn="base" hangingPunct="1">
        <a:spcBef>
          <a:spcPct val="20000"/>
        </a:spcBef>
        <a:spcAft>
          <a:spcPct val="0"/>
        </a:spcAft>
        <a:buChar char="»"/>
        <a:defRPr sz="2000">
          <a:solidFill>
            <a:schemeClr val="bg1"/>
          </a:solidFill>
          <a:uFillTx/>
          <a:latin typeface="+mn-lt"/>
        </a:defRPr>
      </a:lvl8pPr>
      <a:lvl9pPr marL="3886200" indent="-228600" algn="l" rtl="0" eaLnBrk="1" fontAlgn="base" hangingPunct="1">
        <a:spcBef>
          <a:spcPct val="20000"/>
        </a:spcBef>
        <a:spcAft>
          <a:spcPct val="0"/>
        </a:spcAft>
        <a:buChar char="»"/>
        <a:defRPr sz="2000">
          <a:solidFill>
            <a:schemeClr val="bg1"/>
          </a:solidFill>
          <a:uFillTx/>
          <a:latin typeface="+mn-lt"/>
        </a:defRPr>
      </a:lvl9pPr>
    </p:bodyStyle>
    <p:other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1">
          <a:gsLst>
            <a:gs pos="0">
              <a:srgbClr val="000000"/>
            </a:gs>
            <a:gs pos="64999">
              <a:srgbClr val="000000"/>
            </a:gs>
            <a:gs pos="100000">
              <a:srgbClr val="5A77A9"/>
            </a:gs>
          </a:gsLst>
          <a:lin ang="5400000"/>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4736B1-A1B4-4503-A678-78510E496100}"/>
              </a:ext>
            </a:extLst>
          </p:cNvPr>
          <p:cNvSpPr/>
          <p:nvPr/>
        </p:nvSpPr>
        <p:spPr>
          <a:xfrm>
            <a:off x="0" y="0"/>
            <a:ext cx="365125" cy="6854825"/>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8" name="Rectangle 7">
            <a:extLst>
              <a:ext uri="{FF2B5EF4-FFF2-40B4-BE49-F238E27FC236}">
                <a16:creationId xmlns:a16="http://schemas.microsoft.com/office/drawing/2014/main" id="{3D6C3292-1339-4A58-B5D5-C2593F059BAD}"/>
              </a:ext>
            </a:extLst>
          </p:cNvPr>
          <p:cNvSpPr/>
          <p:nvPr/>
        </p:nvSpPr>
        <p:spPr>
          <a:xfrm>
            <a:off x="255588" y="5046663"/>
            <a:ext cx="73025" cy="1692275"/>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9" name="Rectangle 8">
            <a:extLst>
              <a:ext uri="{FF2B5EF4-FFF2-40B4-BE49-F238E27FC236}">
                <a16:creationId xmlns:a16="http://schemas.microsoft.com/office/drawing/2014/main" id="{15D52824-E93D-4655-8D4E-217CEF6E4209}"/>
              </a:ext>
            </a:extLst>
          </p:cNvPr>
          <p:cNvSpPr/>
          <p:nvPr/>
        </p:nvSpPr>
        <p:spPr>
          <a:xfrm>
            <a:off x="255588" y="4797425"/>
            <a:ext cx="73025"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10" name="Rectangle 9">
            <a:extLst>
              <a:ext uri="{FF2B5EF4-FFF2-40B4-BE49-F238E27FC236}">
                <a16:creationId xmlns:a16="http://schemas.microsoft.com/office/drawing/2014/main" id="{855157DC-5B7C-4570-9BF1-59BCA5C474C7}"/>
              </a:ext>
            </a:extLst>
          </p:cNvPr>
          <p:cNvSpPr/>
          <p:nvPr/>
        </p:nvSpPr>
        <p:spPr>
          <a:xfrm>
            <a:off x="255588" y="4637088"/>
            <a:ext cx="73025" cy="138112"/>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11" name="Rectangle 10">
            <a:extLst>
              <a:ext uri="{FF2B5EF4-FFF2-40B4-BE49-F238E27FC236}">
                <a16:creationId xmlns:a16="http://schemas.microsoft.com/office/drawing/2014/main" id="{48FB22D1-E293-4AC9-B468-547D4F4D2024}"/>
              </a:ext>
            </a:extLst>
          </p:cNvPr>
          <p:cNvSpPr/>
          <p:nvPr/>
        </p:nvSpPr>
        <p:spPr>
          <a:xfrm>
            <a:off x="255588" y="4541838"/>
            <a:ext cx="73025" cy="7461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2" name="Rectangle 11">
            <a:extLst>
              <a:ext uri="{FF2B5EF4-FFF2-40B4-BE49-F238E27FC236}">
                <a16:creationId xmlns:a16="http://schemas.microsoft.com/office/drawing/2014/main" id="{8471E35C-2065-411C-BD29-DA995E877FCD}"/>
              </a:ext>
            </a:extLst>
          </p:cNvPr>
          <p:cNvSpPr/>
          <p:nvPr/>
        </p:nvSpPr>
        <p:spPr>
          <a:xfrm>
            <a:off x="309563" y="681038"/>
            <a:ext cx="46037" cy="365125"/>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5" name="Rectangle 14">
            <a:extLst>
              <a:ext uri="{FF2B5EF4-FFF2-40B4-BE49-F238E27FC236}">
                <a16:creationId xmlns:a16="http://schemas.microsoft.com/office/drawing/2014/main" id="{CFB0B2A4-F64D-42F0-91EF-224F7142925F}"/>
              </a:ext>
            </a:extLst>
          </p:cNvPr>
          <p:cNvSpPr/>
          <p:nvPr/>
        </p:nvSpPr>
        <p:spPr>
          <a:xfrm>
            <a:off x="268288" y="681038"/>
            <a:ext cx="28575" cy="365125"/>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6" name="Rectangle 15">
            <a:extLst>
              <a:ext uri="{FF2B5EF4-FFF2-40B4-BE49-F238E27FC236}">
                <a16:creationId xmlns:a16="http://schemas.microsoft.com/office/drawing/2014/main" id="{A720A050-A9E4-4DD1-94AD-028202A68BFF}"/>
              </a:ext>
            </a:extLst>
          </p:cNvPr>
          <p:cNvSpPr/>
          <p:nvPr/>
        </p:nvSpPr>
        <p:spPr>
          <a:xfrm>
            <a:off x="249238" y="681038"/>
            <a:ext cx="9525" cy="365125"/>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17" name="Rectangle 16">
            <a:extLst>
              <a:ext uri="{FF2B5EF4-FFF2-40B4-BE49-F238E27FC236}">
                <a16:creationId xmlns:a16="http://schemas.microsoft.com/office/drawing/2014/main" id="{F7928CDD-F259-41CC-92BB-D685F24D2076}"/>
              </a:ext>
            </a:extLst>
          </p:cNvPr>
          <p:cNvSpPr/>
          <p:nvPr/>
        </p:nvSpPr>
        <p:spPr>
          <a:xfrm>
            <a:off x="222250" y="681038"/>
            <a:ext cx="7938" cy="365125"/>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22" name="Title Placeholder 21">
            <a:extLst>
              <a:ext uri="{FF2B5EF4-FFF2-40B4-BE49-F238E27FC236}">
                <a16:creationId xmlns:a16="http://schemas.microsoft.com/office/drawing/2014/main" id="{7BF8D2FD-A284-45C7-9164-7B857DDB91B0}"/>
              </a:ext>
            </a:extLst>
          </p:cNvPr>
          <p:cNvSpPr>
            <a:spLocks noGrp="1"/>
          </p:cNvSpPr>
          <p:nvPr>
            <p:ph type="title"/>
          </p:nvPr>
        </p:nvSpPr>
        <p:spPr>
          <a:xfrm>
            <a:off x="914400" y="512763"/>
            <a:ext cx="7772400" cy="914400"/>
          </a:xfrm>
          <a:prstGeom prst="rect">
            <a:avLst/>
          </a:prstGeom>
        </p:spPr>
        <p:txBody>
          <a:bodyPr vert="horz" anchor="t">
            <a:noAutofit/>
          </a:bodyPr>
          <a:lstStyle/>
          <a:p>
            <a:r>
              <a:rPr lang="en-US"/>
              <a:t>Click to edit Master title style</a:t>
            </a:r>
          </a:p>
        </p:txBody>
      </p:sp>
      <p:sp>
        <p:nvSpPr>
          <p:cNvPr id="1036" name="Text Placeholder 12">
            <a:extLst>
              <a:ext uri="{FF2B5EF4-FFF2-40B4-BE49-F238E27FC236}">
                <a16:creationId xmlns:a16="http://schemas.microsoft.com/office/drawing/2014/main" id="{15B4D2A3-FFF5-4F13-929C-70601E841214}"/>
              </a:ext>
            </a:extLst>
          </p:cNvPr>
          <p:cNvSpPr>
            <a:spLocks noGrp="1"/>
          </p:cNvSpPr>
          <p:nvPr>
            <p:ph type="body" idx="1"/>
          </p:nvPr>
        </p:nvSpPr>
        <p:spPr bwMode="auto">
          <a:xfrm>
            <a:off x="914400" y="178435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4" name="Date Placeholder 13">
            <a:extLst>
              <a:ext uri="{FF2B5EF4-FFF2-40B4-BE49-F238E27FC236}">
                <a16:creationId xmlns:a16="http://schemas.microsoft.com/office/drawing/2014/main" id="{1497D40B-4731-4F6D-B4EF-916DEC2D92FD}"/>
              </a:ext>
            </a:extLst>
          </p:cNvPr>
          <p:cNvSpPr>
            <a:spLocks noGrp="1"/>
          </p:cNvSpPr>
          <p:nvPr>
            <p:ph type="dt" sz="half" idx="2"/>
          </p:nvPr>
        </p:nvSpPr>
        <p:spPr>
          <a:xfrm>
            <a:off x="6477000" y="6416675"/>
            <a:ext cx="2133600" cy="365125"/>
          </a:xfrm>
          <a:prstGeom prst="rect">
            <a:avLst/>
          </a:prstGeom>
        </p:spPr>
        <p:txBody>
          <a:bodyPr vert="horz" anchor="b"/>
          <a:lstStyle>
            <a:lvl1pPr algn="l" eaLnBrk="1" latinLnBrk="0" hangingPunct="1">
              <a:defRPr kumimoji="0" sz="1100">
                <a:solidFill>
                  <a:schemeClr val="tx2"/>
                </a:solidFill>
                <a:latin typeface="Calibri" panose="020F0502020204030204" pitchFamily="34" charset="0"/>
                <a:cs typeface="Calibri" panose="020F0502020204030204" pitchFamily="34" charset="0"/>
              </a:defRPr>
            </a:lvl1pPr>
            <a:extLst/>
          </a:lstStyle>
          <a:p>
            <a:pPr>
              <a:defRPr/>
            </a:pPr>
            <a:fld id="{3EAF604F-513C-456C-BF1D-E14D455C528D}" type="datetimeFigureOut">
              <a:rPr lang="vi-VN" smtClean="0"/>
              <a:pPr>
                <a:defRPr/>
              </a:pPr>
              <a:t>03/12/2020</a:t>
            </a:fld>
            <a:endParaRPr lang="vi-VN"/>
          </a:p>
        </p:txBody>
      </p:sp>
      <p:sp>
        <p:nvSpPr>
          <p:cNvPr id="3" name="Footer Placeholder 2">
            <a:extLst>
              <a:ext uri="{FF2B5EF4-FFF2-40B4-BE49-F238E27FC236}">
                <a16:creationId xmlns:a16="http://schemas.microsoft.com/office/drawing/2014/main" id="{D6DCAF8C-7D97-4A9F-A8CF-1DCCBEE89B5E}"/>
              </a:ext>
            </a:extLst>
          </p:cNvPr>
          <p:cNvSpPr>
            <a:spLocks noGrp="1"/>
          </p:cNvSpPr>
          <p:nvPr>
            <p:ph type="ftr" sz="quarter" idx="3"/>
          </p:nvPr>
        </p:nvSpPr>
        <p:spPr>
          <a:xfrm>
            <a:off x="914400" y="6416675"/>
            <a:ext cx="5562600" cy="365125"/>
          </a:xfrm>
          <a:prstGeom prst="rect">
            <a:avLst/>
          </a:prstGeom>
        </p:spPr>
        <p:txBody>
          <a:bodyPr vert="horz" anchor="b"/>
          <a:lstStyle>
            <a:lvl1pPr algn="r" eaLnBrk="1" latinLnBrk="0" hangingPunct="1">
              <a:defRPr kumimoji="0" sz="1100">
                <a:solidFill>
                  <a:schemeClr val="tx2"/>
                </a:solidFill>
                <a:latin typeface="Calibri" panose="020F0502020204030204" pitchFamily="34" charset="0"/>
                <a:cs typeface="Calibri" panose="020F0502020204030204" pitchFamily="34" charset="0"/>
              </a:defRPr>
            </a:lvl1pPr>
            <a:extLst/>
          </a:lstStyle>
          <a:p>
            <a:pPr>
              <a:defRPr/>
            </a:pPr>
            <a:endParaRPr lang="vi-VN"/>
          </a:p>
        </p:txBody>
      </p:sp>
      <p:sp>
        <p:nvSpPr>
          <p:cNvPr id="23" name="Slide Number Placeholder 22">
            <a:extLst>
              <a:ext uri="{FF2B5EF4-FFF2-40B4-BE49-F238E27FC236}">
                <a16:creationId xmlns:a16="http://schemas.microsoft.com/office/drawing/2014/main" id="{DE4EF690-98CF-4262-BFAE-FA275C7A8A4F}"/>
              </a:ext>
            </a:extLst>
          </p:cNvPr>
          <p:cNvSpPr>
            <a:spLocks noGrp="1"/>
          </p:cNvSpPr>
          <p:nvPr>
            <p:ph type="sldNum" sz="quarter" idx="4"/>
          </p:nvPr>
        </p:nvSpPr>
        <p:spPr>
          <a:xfrm>
            <a:off x="8610600" y="6416675"/>
            <a:ext cx="457200" cy="365125"/>
          </a:xfrm>
          <a:prstGeom prst="rect">
            <a:avLst/>
          </a:prstGeom>
        </p:spPr>
        <p:txBody>
          <a:bodyPr vert="horz" wrap="square" lIns="91440" tIns="45720" rIns="91440" bIns="45720" numCol="1" anchor="b" anchorCtr="0" compatLnSpc="1">
            <a:prstTxWarp prst="textNoShape">
              <a:avLst/>
            </a:prstTxWarp>
          </a:bodyPr>
          <a:lstStyle>
            <a:lvl1pPr>
              <a:defRPr sz="1200">
                <a:solidFill>
                  <a:schemeClr val="tx2"/>
                </a:solidFill>
                <a:latin typeface="Calibri" panose="020F0502020204030204" pitchFamily="34" charset="0"/>
                <a:cs typeface="Calibri" panose="020F0502020204030204" pitchFamily="34" charset="0"/>
              </a:defRPr>
            </a:lvl1pPr>
          </a:lstStyle>
          <a:p>
            <a:fld id="{C53F6677-EF3A-4C62-9857-B8BE55C28E5E}" type="slidenum">
              <a:rPr lang="vi-VN" altLang="en-US" smtClean="0"/>
              <a:pPr/>
              <a:t>‹#›</a:t>
            </a:fld>
            <a:endParaRPr lang="vi-VN" altLang="en-US"/>
          </a:p>
        </p:txBody>
      </p:sp>
    </p:spTree>
    <p:extLst>
      <p:ext uri="{BB962C8B-B14F-4D97-AF65-F5344CB8AC3E}">
        <p14:creationId xmlns:p14="http://schemas.microsoft.com/office/powerpoint/2010/main" val="2400283789"/>
      </p:ext>
    </p:extLst>
  </p:cSld>
  <p:clrMap bg1="dk1" tx1="lt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rtl="0" eaLnBrk="0" fontAlgn="base" hangingPunct="0">
        <a:spcBef>
          <a:spcPct val="0"/>
        </a:spcBef>
        <a:spcAft>
          <a:spcPct val="0"/>
        </a:spcAft>
        <a:defRPr sz="4000" kern="1200" spc="-100">
          <a:solidFill>
            <a:srgbClr val="C1EEFF"/>
          </a:solidFill>
          <a:latin typeface="+mj-lt"/>
          <a:ea typeface="+mj-ea"/>
          <a:cs typeface="+mj-cs"/>
        </a:defRPr>
      </a:lvl1pPr>
      <a:lvl2pPr algn="l" rtl="0" eaLnBrk="0" fontAlgn="base" hangingPunct="0">
        <a:spcBef>
          <a:spcPct val="0"/>
        </a:spcBef>
        <a:spcAft>
          <a:spcPct val="0"/>
        </a:spcAft>
        <a:defRPr sz="4000">
          <a:solidFill>
            <a:srgbClr val="C1EEFF"/>
          </a:solidFill>
          <a:latin typeface="Tahoma" pitchFamily="34" charset="0"/>
        </a:defRPr>
      </a:lvl2pPr>
      <a:lvl3pPr algn="l" rtl="0" eaLnBrk="0" fontAlgn="base" hangingPunct="0">
        <a:spcBef>
          <a:spcPct val="0"/>
        </a:spcBef>
        <a:spcAft>
          <a:spcPct val="0"/>
        </a:spcAft>
        <a:defRPr sz="4000">
          <a:solidFill>
            <a:srgbClr val="C1EEFF"/>
          </a:solidFill>
          <a:latin typeface="Tahoma" pitchFamily="34" charset="0"/>
        </a:defRPr>
      </a:lvl3pPr>
      <a:lvl4pPr algn="l" rtl="0" eaLnBrk="0" fontAlgn="base" hangingPunct="0">
        <a:spcBef>
          <a:spcPct val="0"/>
        </a:spcBef>
        <a:spcAft>
          <a:spcPct val="0"/>
        </a:spcAft>
        <a:defRPr sz="4000">
          <a:solidFill>
            <a:srgbClr val="C1EEFF"/>
          </a:solidFill>
          <a:latin typeface="Tahoma" pitchFamily="34" charset="0"/>
        </a:defRPr>
      </a:lvl4pPr>
      <a:lvl5pPr algn="l" rtl="0" eaLnBrk="0" fontAlgn="base" hangingPunct="0">
        <a:spcBef>
          <a:spcPct val="0"/>
        </a:spcBef>
        <a:spcAft>
          <a:spcPct val="0"/>
        </a:spcAft>
        <a:defRPr sz="4000">
          <a:solidFill>
            <a:srgbClr val="C1EEFF"/>
          </a:solidFill>
          <a:latin typeface="Tahoma" pitchFamily="34" charset="0"/>
        </a:defRPr>
      </a:lvl5pPr>
      <a:lvl6pPr marL="457200" algn="l" rtl="0" fontAlgn="base">
        <a:spcBef>
          <a:spcPct val="0"/>
        </a:spcBef>
        <a:spcAft>
          <a:spcPct val="0"/>
        </a:spcAft>
        <a:defRPr sz="4000">
          <a:solidFill>
            <a:srgbClr val="C1EEFF"/>
          </a:solidFill>
          <a:latin typeface="Tahoma" pitchFamily="34" charset="0"/>
        </a:defRPr>
      </a:lvl6pPr>
      <a:lvl7pPr marL="914400" algn="l" rtl="0" fontAlgn="base">
        <a:spcBef>
          <a:spcPct val="0"/>
        </a:spcBef>
        <a:spcAft>
          <a:spcPct val="0"/>
        </a:spcAft>
        <a:defRPr sz="4000">
          <a:solidFill>
            <a:srgbClr val="C1EEFF"/>
          </a:solidFill>
          <a:latin typeface="Tahoma" pitchFamily="34" charset="0"/>
        </a:defRPr>
      </a:lvl7pPr>
      <a:lvl8pPr marL="1371600" algn="l" rtl="0" fontAlgn="base">
        <a:spcBef>
          <a:spcPct val="0"/>
        </a:spcBef>
        <a:spcAft>
          <a:spcPct val="0"/>
        </a:spcAft>
        <a:defRPr sz="4000">
          <a:solidFill>
            <a:srgbClr val="C1EEFF"/>
          </a:solidFill>
          <a:latin typeface="Tahoma" pitchFamily="34" charset="0"/>
        </a:defRPr>
      </a:lvl8pPr>
      <a:lvl9pPr marL="1828800" algn="l" rtl="0" fontAlgn="base">
        <a:spcBef>
          <a:spcPct val="0"/>
        </a:spcBef>
        <a:spcAft>
          <a:spcPct val="0"/>
        </a:spcAft>
        <a:defRPr sz="4000">
          <a:solidFill>
            <a:srgbClr val="C1EEFF"/>
          </a:solidFill>
          <a:latin typeface="Tahoma" pitchFamily="34" charset="0"/>
        </a:defRPr>
      </a:lvl9pPr>
      <a:extLst/>
    </p:titleStyle>
    <p:bodyStyle>
      <a:lvl1pPr marL="411163" indent="-342900" algn="l" rtl="0" eaLnBrk="0" fontAlgn="base" hangingPunct="0">
        <a:spcBef>
          <a:spcPts val="700"/>
        </a:spcBef>
        <a:spcAft>
          <a:spcPct val="0"/>
        </a:spcAft>
        <a:buClr>
          <a:schemeClr val="tx2"/>
        </a:buClr>
        <a:buSzPct val="95000"/>
        <a:buFont typeface="Wingdings" panose="05000000000000000000" pitchFamily="2" charset="2"/>
        <a:buChar char=""/>
        <a:defRPr sz="3000" kern="1200">
          <a:solidFill>
            <a:schemeClr val="tx1"/>
          </a:solidFill>
          <a:latin typeface="+mn-lt"/>
          <a:ea typeface="+mn-ea"/>
          <a:cs typeface="+mn-cs"/>
        </a:defRPr>
      </a:lvl1pPr>
      <a:lvl2pPr marL="739775" indent="-285750" algn="l" rtl="0" eaLnBrk="0" fontAlgn="base" hangingPunct="0">
        <a:spcBef>
          <a:spcPct val="20000"/>
        </a:spcBef>
        <a:spcAft>
          <a:spcPct val="0"/>
        </a:spcAft>
        <a:buClr>
          <a:schemeClr val="accent2"/>
        </a:buClr>
        <a:buSzPct val="90000"/>
        <a:buFont typeface="Wingdings" panose="05000000000000000000" pitchFamily="2" charset="2"/>
        <a:buChar char=""/>
        <a:defRPr sz="2600" kern="1200">
          <a:solidFill>
            <a:schemeClr val="tx1"/>
          </a:solidFill>
          <a:latin typeface="+mn-lt"/>
          <a:ea typeface="+mn-ea"/>
          <a:cs typeface="+mn-cs"/>
        </a:defRPr>
      </a:lvl2pPr>
      <a:lvl3pPr marL="995363" indent="-228600" algn="l" rtl="0" eaLnBrk="0" fontAlgn="base" hangingPunct="0">
        <a:spcBef>
          <a:spcPct val="20000"/>
        </a:spcBef>
        <a:spcAft>
          <a:spcPct val="0"/>
        </a:spcAft>
        <a:buClr>
          <a:schemeClr val="accent2"/>
        </a:buClr>
        <a:buFont typeface="Wingdings 2" panose="05020102010507070707" pitchFamily="18" charset="2"/>
        <a:buChar char=""/>
        <a:defRPr sz="2400" kern="1200">
          <a:solidFill>
            <a:schemeClr val="tx1"/>
          </a:solidFill>
          <a:latin typeface="+mn-lt"/>
          <a:ea typeface="+mn-ea"/>
          <a:cs typeface="+mn-cs"/>
        </a:defRPr>
      </a:lvl3pPr>
      <a:lvl4pPr marL="1260475" indent="-228600" algn="l" rtl="0" eaLnBrk="0" fontAlgn="base" hangingPunct="0">
        <a:spcBef>
          <a:spcPct val="20000"/>
        </a:spcBef>
        <a:spcAft>
          <a:spcPct val="0"/>
        </a:spcAft>
        <a:buClr>
          <a:srgbClr val="FEB80A"/>
        </a:buClr>
        <a:buFont typeface="Wingdings 3" panose="05040102010807070707" pitchFamily="18" charset="2"/>
        <a:buChar char=""/>
        <a:defRPr sz="2200" kern="1200">
          <a:solidFill>
            <a:schemeClr val="tx1"/>
          </a:solidFill>
          <a:latin typeface="+mn-lt"/>
          <a:ea typeface="+mn-ea"/>
          <a:cs typeface="+mn-cs"/>
        </a:defRPr>
      </a:lvl4pPr>
      <a:lvl5pPr marL="1481138" indent="-209550" algn="l" rtl="0" eaLnBrk="0" fontAlgn="base" hangingPunct="0">
        <a:spcBef>
          <a:spcPct val="20000"/>
        </a:spcBef>
        <a:spcAft>
          <a:spcPct val="0"/>
        </a:spcAft>
        <a:buClr>
          <a:srgbClr val="FEB80A"/>
        </a:buClr>
        <a:buFont typeface="Wingdings 2" panose="05020102010507070707" pitchFamily="18" charset="2"/>
        <a:buChar char=""/>
        <a:defRPr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73090" name="Rectangle 2">
            <a:extLst>
              <a:ext uri="{FF2B5EF4-FFF2-40B4-BE49-F238E27FC236}">
                <a16:creationId xmlns:a16="http://schemas.microsoft.com/office/drawing/2014/main" id="{3D912D11-C1FF-4071-A948-81D19BC70977}"/>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eaLnBrk="1" hangingPunct="1">
              <a:defRPr sz="1200">
                <a:latin typeface="Calibri" panose="020F0502020204030204" pitchFamily="34" charset="0"/>
                <a:ea typeface="ＭＳ Ｐゴシック" charset="0"/>
                <a:cs typeface="+mn-cs"/>
              </a:defRPr>
            </a:lvl1pPr>
          </a:lstStyle>
          <a:p>
            <a:pPr>
              <a:defRPr/>
            </a:pPr>
            <a:endParaRPr lang="en-US"/>
          </a:p>
        </p:txBody>
      </p:sp>
      <p:sp>
        <p:nvSpPr>
          <p:cNvPr id="473091" name="Rectangle 3">
            <a:extLst>
              <a:ext uri="{FF2B5EF4-FFF2-40B4-BE49-F238E27FC236}">
                <a16:creationId xmlns:a16="http://schemas.microsoft.com/office/drawing/2014/main" id="{E8224E3B-4C01-429D-BE34-1D9523B7A0CB}"/>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cs typeface="Calibri" panose="020F0502020204030204" pitchFamily="34" charset="0"/>
              </a:defRPr>
            </a:lvl1pPr>
          </a:lstStyle>
          <a:p>
            <a:fld id="{8975A3D1-D43A-4784-AE6D-65AD8BD794CA}" type="slidenum">
              <a:rPr lang="en-US" altLang="en-US" smtClean="0"/>
              <a:pPr/>
              <a:t>‹#›</a:t>
            </a:fld>
            <a:endParaRPr lang="en-US" altLang="en-US"/>
          </a:p>
        </p:txBody>
      </p:sp>
      <p:grpSp>
        <p:nvGrpSpPr>
          <p:cNvPr id="1028" name="Group 4">
            <a:extLst>
              <a:ext uri="{FF2B5EF4-FFF2-40B4-BE49-F238E27FC236}">
                <a16:creationId xmlns:a16="http://schemas.microsoft.com/office/drawing/2014/main" id="{A95FDB4E-1791-4261-AAC5-66FA35797D4B}"/>
              </a:ext>
            </a:extLst>
          </p:cNvPr>
          <p:cNvGrpSpPr>
            <a:grpSpLocks/>
          </p:cNvGrpSpPr>
          <p:nvPr/>
        </p:nvGrpSpPr>
        <p:grpSpPr bwMode="auto">
          <a:xfrm>
            <a:off x="0" y="0"/>
            <a:ext cx="9140825" cy="6850063"/>
            <a:chOff x="0" y="0"/>
            <a:chExt cx="5758" cy="4315"/>
          </a:xfrm>
        </p:grpSpPr>
        <p:grpSp>
          <p:nvGrpSpPr>
            <p:cNvPr id="1032" name="Group 5">
              <a:extLst>
                <a:ext uri="{FF2B5EF4-FFF2-40B4-BE49-F238E27FC236}">
                  <a16:creationId xmlns:a16="http://schemas.microsoft.com/office/drawing/2014/main" id="{A976C916-545C-49EA-BB9C-2002A365882D}"/>
                </a:ext>
              </a:extLst>
            </p:cNvPr>
            <p:cNvGrpSpPr>
              <a:grpSpLocks/>
            </p:cNvGrpSpPr>
            <p:nvPr userDrawn="1"/>
          </p:nvGrpSpPr>
          <p:grpSpPr bwMode="auto">
            <a:xfrm>
              <a:off x="1728" y="2230"/>
              <a:ext cx="4027" cy="2085"/>
              <a:chOff x="1728" y="2230"/>
              <a:chExt cx="4027" cy="2085"/>
            </a:xfrm>
          </p:grpSpPr>
          <p:sp>
            <p:nvSpPr>
              <p:cNvPr id="473094" name="Freeform 6">
                <a:extLst>
                  <a:ext uri="{FF2B5EF4-FFF2-40B4-BE49-F238E27FC236}">
                    <a16:creationId xmlns:a16="http://schemas.microsoft.com/office/drawing/2014/main" id="{48FA89BB-9665-40AC-93F1-DF12BACCD23A}"/>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latin typeface="Calibri" panose="020F0502020204030204" pitchFamily="34" charset="0"/>
                  <a:ea typeface="ＭＳ Ｐゴシック" charset="0"/>
                  <a:cs typeface="Calibri" panose="020F0502020204030204" pitchFamily="34" charset="0"/>
                </a:endParaRPr>
              </a:p>
            </p:txBody>
          </p:sp>
          <p:sp>
            <p:nvSpPr>
              <p:cNvPr id="473095" name="Freeform 7">
                <a:extLst>
                  <a:ext uri="{FF2B5EF4-FFF2-40B4-BE49-F238E27FC236}">
                    <a16:creationId xmlns:a16="http://schemas.microsoft.com/office/drawing/2014/main" id="{8CA0E2BD-7561-4402-8281-FA1E0986D932}"/>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latin typeface="Calibri" panose="020F0502020204030204" pitchFamily="34" charset="0"/>
                  <a:ea typeface="ＭＳ Ｐゴシック" charset="0"/>
                  <a:cs typeface="Calibri" panose="020F0502020204030204" pitchFamily="34" charset="0"/>
                </a:endParaRPr>
              </a:p>
            </p:txBody>
          </p:sp>
          <p:sp>
            <p:nvSpPr>
              <p:cNvPr id="473096" name="Freeform 8">
                <a:extLst>
                  <a:ext uri="{FF2B5EF4-FFF2-40B4-BE49-F238E27FC236}">
                    <a16:creationId xmlns:a16="http://schemas.microsoft.com/office/drawing/2014/main" id="{6ABFEF70-9C51-4ABF-835F-F55B1439B515}"/>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latin typeface="Calibri" panose="020F0502020204030204" pitchFamily="34" charset="0"/>
                  <a:ea typeface="ＭＳ Ｐゴシック" charset="0"/>
                  <a:cs typeface="Calibri" panose="020F0502020204030204" pitchFamily="34" charset="0"/>
                </a:endParaRPr>
              </a:p>
            </p:txBody>
          </p:sp>
          <p:sp>
            <p:nvSpPr>
              <p:cNvPr id="1038" name="Freeform 9">
                <a:extLst>
                  <a:ext uri="{FF2B5EF4-FFF2-40B4-BE49-F238E27FC236}">
                    <a16:creationId xmlns:a16="http://schemas.microsoft.com/office/drawing/2014/main" id="{35DEFB12-5786-4368-94A1-2E85448D92A4}"/>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Calibri" panose="020F0502020204030204" pitchFamily="34" charset="0"/>
                  <a:cs typeface="Calibri" panose="020F0502020204030204" pitchFamily="34" charset="0"/>
                </a:endParaRPr>
              </a:p>
            </p:txBody>
          </p:sp>
          <p:sp>
            <p:nvSpPr>
              <p:cNvPr id="473098" name="Freeform 10">
                <a:extLst>
                  <a:ext uri="{FF2B5EF4-FFF2-40B4-BE49-F238E27FC236}">
                    <a16:creationId xmlns:a16="http://schemas.microsoft.com/office/drawing/2014/main" id="{5038C488-BCFE-41C0-B98E-70A18B4EB99D}"/>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latin typeface="Calibri" panose="020F0502020204030204" pitchFamily="34" charset="0"/>
                  <a:ea typeface="ＭＳ Ｐゴシック" charset="0"/>
                  <a:cs typeface="Calibri" panose="020F0502020204030204" pitchFamily="34" charset="0"/>
                </a:endParaRPr>
              </a:p>
            </p:txBody>
          </p:sp>
        </p:grpSp>
        <p:sp>
          <p:nvSpPr>
            <p:cNvPr id="473099" name="Freeform 11">
              <a:extLst>
                <a:ext uri="{FF2B5EF4-FFF2-40B4-BE49-F238E27FC236}">
                  <a16:creationId xmlns:a16="http://schemas.microsoft.com/office/drawing/2014/main" id="{1287D20E-A673-43E3-A727-AA88EDD19E40}"/>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latin typeface="Calibri" panose="020F0502020204030204" pitchFamily="34" charset="0"/>
                <a:ea typeface="ＭＳ Ｐゴシック" charset="0"/>
                <a:cs typeface="Calibri" panose="020F0502020204030204" pitchFamily="34" charset="0"/>
              </a:endParaRPr>
            </a:p>
          </p:txBody>
        </p:sp>
        <p:sp>
          <p:nvSpPr>
            <p:cNvPr id="1034" name="Freeform 12">
              <a:extLst>
                <a:ext uri="{FF2B5EF4-FFF2-40B4-BE49-F238E27FC236}">
                  <a16:creationId xmlns:a16="http://schemas.microsoft.com/office/drawing/2014/main" id="{0C512CD6-8926-453B-A006-212A2336A43C}"/>
                </a:ext>
              </a:extLst>
            </p:cNvPr>
            <p:cNvSpPr>
              <a:spLocks/>
            </p:cNvSpPr>
            <p:nvPr/>
          </p:nvSpPr>
          <p:spPr bwMode="hidden">
            <a:xfrm>
              <a:off x="0" y="0"/>
              <a:ext cx="5758" cy="1776"/>
            </a:xfrm>
            <a:custGeom>
              <a:avLst/>
              <a:gdLst>
                <a:gd name="T0" fmla="*/ 0 w 5740"/>
                <a:gd name="T1" fmla="*/ 0 h 1906"/>
                <a:gd name="T2" fmla="*/ 0 w 5740"/>
                <a:gd name="T3" fmla="*/ 1542 h 1906"/>
                <a:gd name="T4" fmla="*/ 5794 w 5740"/>
                <a:gd name="T5" fmla="*/ 1542 h 1906"/>
                <a:gd name="T6" fmla="*/ 5794 w 5740"/>
                <a:gd name="T7" fmla="*/ 0 h 1906"/>
                <a:gd name="T8" fmla="*/ 0 w 5740"/>
                <a:gd name="T9" fmla="*/ 0 h 1906"/>
                <a:gd name="T10" fmla="*/ 0 w 5740"/>
                <a:gd name="T11" fmla="*/ 0 h 190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40" h="1906">
                  <a:moveTo>
                    <a:pt x="0" y="0"/>
                  </a:moveTo>
                  <a:lnTo>
                    <a:pt x="0" y="1906"/>
                  </a:lnTo>
                  <a:lnTo>
                    <a:pt x="5740" y="1906"/>
                  </a:lnTo>
                  <a:lnTo>
                    <a:pt x="574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Calibri" panose="020F0502020204030204" pitchFamily="34" charset="0"/>
                <a:cs typeface="Calibri" panose="020F0502020204030204" pitchFamily="34" charset="0"/>
              </a:endParaRPr>
            </a:p>
          </p:txBody>
        </p:sp>
      </p:grpSp>
      <p:sp>
        <p:nvSpPr>
          <p:cNvPr id="473101" name="Rectangle 13">
            <a:extLst>
              <a:ext uri="{FF2B5EF4-FFF2-40B4-BE49-F238E27FC236}">
                <a16:creationId xmlns:a16="http://schemas.microsoft.com/office/drawing/2014/main" id="{79A484EC-B281-41A3-80C6-E5E38CFBDEDC}"/>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473102" name="Rectangle 14">
            <a:extLst>
              <a:ext uri="{FF2B5EF4-FFF2-40B4-BE49-F238E27FC236}">
                <a16:creationId xmlns:a16="http://schemas.microsoft.com/office/drawing/2014/main" id="{88AA3212-B665-4195-B0BF-51E0AC047F88}"/>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ctr" eaLnBrk="1" hangingPunct="1">
              <a:defRPr sz="1200">
                <a:latin typeface="Calibri" panose="020F0502020204030204" pitchFamily="34" charset="0"/>
                <a:ea typeface="ＭＳ Ｐゴシック" charset="0"/>
                <a:cs typeface="+mn-cs"/>
              </a:defRPr>
            </a:lvl1pPr>
          </a:lstStyle>
          <a:p>
            <a:pPr>
              <a:defRPr/>
            </a:pPr>
            <a:endParaRPr lang="en-US"/>
          </a:p>
        </p:txBody>
      </p:sp>
      <p:sp>
        <p:nvSpPr>
          <p:cNvPr id="473103" name="Rectangle 15">
            <a:extLst>
              <a:ext uri="{FF2B5EF4-FFF2-40B4-BE49-F238E27FC236}">
                <a16:creationId xmlns:a16="http://schemas.microsoft.com/office/drawing/2014/main" id="{6CD95B25-56E5-46E7-8CB1-8A0CF5EC8E93}"/>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7770854"/>
      </p:ext>
    </p:extLst>
  </p:cSld>
  <p:clrMap bg1="dk2" tx1="lt1" bg2="dk1"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Lst>
  <p:transition/>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charset="0"/>
          <a:ea typeface="MS PGothic" panose="020B0600070205080204" pitchFamily="34" charset="-128"/>
          <a:cs typeface="ＭＳ Ｐゴシック" charset="0"/>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charset="0"/>
          <a:ea typeface="MS PGothic" panose="020B0600070205080204" pitchFamily="34" charset="-128"/>
          <a:cs typeface="ＭＳ Ｐゴシック" charset="0"/>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charset="0"/>
          <a:ea typeface="MS PGothic" panose="020B0600070205080204" pitchFamily="34" charset="-128"/>
          <a:cs typeface="ＭＳ Ｐゴシック" charset="0"/>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charset="0"/>
          <a:ea typeface="MS PGothic" panose="020B0600070205080204" pitchFamily="34" charset="-128"/>
          <a:cs typeface="ＭＳ Ｐゴシック"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charset="0"/>
          <a:ea typeface="ＭＳ Ｐゴシック"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charset="0"/>
          <a:ea typeface="ＭＳ Ｐゴシック"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charset="0"/>
          <a:ea typeface="ＭＳ Ｐゴシック"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charset="0"/>
          <a:ea typeface="ＭＳ Ｐゴシック" charset="0"/>
        </a:defRPr>
      </a:lvl9pPr>
    </p:titleStyle>
    <p:body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mn-lt"/>
          <a:ea typeface="MS PGothic" panose="020B0600070205080204" pitchFamily="34" charset="-128"/>
        </a:defRPr>
      </a:lvl2pPr>
      <a:lvl3pPr marL="1143000" indent="-228600" algn="l" rtl="0" eaLnBrk="0" fontAlgn="base" hangingPunct="0">
        <a:spcBef>
          <a:spcPct val="20000"/>
        </a:spcBef>
        <a:spcAft>
          <a:spcPct val="0"/>
        </a:spcAft>
        <a:buClr>
          <a:schemeClr val="tx2"/>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mn-lt"/>
          <a:ea typeface="MS PGothic" panose="020B0600070205080204" pitchFamily="34" charset="-128"/>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S PGothic" panose="020B0600070205080204" pitchFamily="34" charset="-128"/>
        </a:defRPr>
      </a:lvl4pPr>
      <a:lvl5pPr marL="2057400" indent="-228600" algn="l" rtl="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S PGothic" panose="020B0600070205080204" pitchFamily="34" charset="-128"/>
        </a:defRPr>
      </a:lvl5pPr>
      <a:lvl6pPr marL="2514600" indent="-228600" algn="l" rtl="0" fontAlgn="base">
        <a:spcBef>
          <a:spcPct val="20000"/>
        </a:spcBef>
        <a:spcAft>
          <a:spcPct val="0"/>
        </a:spcAft>
        <a:buClr>
          <a:schemeClr val="hlink"/>
        </a:buClr>
        <a:buSzPct val="70000"/>
        <a:buFont typeface="Wingdings" charset="0"/>
        <a:buChar char="n"/>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buSzPct val="70000"/>
        <a:buFont typeface="Wingdings" charset="0"/>
        <a:buChar char="n"/>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buSzPct val="70000"/>
        <a:buFont typeface="Wingdings" charset="0"/>
        <a:buChar char="n"/>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buSzPct val="70000"/>
        <a:buFont typeface="Wingdings" charset="0"/>
        <a:buChar char="n"/>
        <a:defRPr sz="2000">
          <a:solidFill>
            <a:schemeClr val="tx1"/>
          </a:solidFill>
          <a:effectLst>
            <a:outerShdw blurRad="38100" dist="38100" dir="2700000" algn="tl">
              <a:srgbClr val="000000"/>
            </a:outerShdw>
          </a:effectLst>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4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4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5.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slideLayout" Target="../slideLayouts/slideLayout3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6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5" Type="http://schemas.openxmlformats.org/officeDocument/2006/relationships/image" Target="../media/image46.jpeg"/><Relationship Id="rId4" Type="http://schemas.openxmlformats.org/officeDocument/2006/relationships/image" Target="../media/image45.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4" name="Rectangle 4">
            <a:extLst>
              <a:ext uri="{FF2B5EF4-FFF2-40B4-BE49-F238E27FC236}">
                <a16:creationId xmlns:a16="http://schemas.microsoft.com/office/drawing/2014/main" id="{B20B6239-20DD-44E3-94D7-9FB787056A5A}"/>
              </a:ext>
            </a:extLst>
          </p:cNvPr>
          <p:cNvSpPr>
            <a:spLocks noGrp="1" noChangeArrowheads="1"/>
          </p:cNvSpPr>
          <p:nvPr>
            <p:ph type="subTitle" idx="1"/>
          </p:nvPr>
        </p:nvSpPr>
        <p:spPr>
          <a:xfrm>
            <a:off x="2743200" y="3276600"/>
            <a:ext cx="6096000" cy="1504951"/>
          </a:xfrm>
        </p:spPr>
        <p:txBody>
          <a:bodyPr/>
          <a:lstStyle/>
          <a:p>
            <a:pPr eaLnBrk="1" hangingPunct="1"/>
            <a:r>
              <a:rPr lang="en-US" altLang="en-US" sz="2000">
                <a:solidFill>
                  <a:schemeClr val="bg1"/>
                </a:solidFill>
              </a:rPr>
              <a:t>BS BÙI THỊ HƯƠNG GIANG</a:t>
            </a:r>
          </a:p>
          <a:p>
            <a:pPr eaLnBrk="1" hangingPunct="1"/>
            <a:r>
              <a:rPr lang="en-US" altLang="en-US" sz="2000">
                <a:solidFill>
                  <a:schemeClr val="bg1"/>
                </a:solidFill>
              </a:rPr>
              <a:t>BS NGUYỄN THỊ NGỌC THỦY</a:t>
            </a:r>
          </a:p>
          <a:p>
            <a:pPr eaLnBrk="1" hangingPunct="1"/>
            <a:r>
              <a:rPr lang="en-US" altLang="en-US" sz="2000">
                <a:solidFill>
                  <a:schemeClr val="bg1"/>
                </a:solidFill>
              </a:rPr>
              <a:t>BM PHẪU THUẬT LỒNG NGỰC – TIM MẠCH</a:t>
            </a:r>
            <a:endParaRPr lang="en-US" altLang="en-US" sz="2000"/>
          </a:p>
        </p:txBody>
      </p:sp>
      <p:sp>
        <p:nvSpPr>
          <p:cNvPr id="3075" name="Rectangle 5">
            <a:extLst>
              <a:ext uri="{FF2B5EF4-FFF2-40B4-BE49-F238E27FC236}">
                <a16:creationId xmlns:a16="http://schemas.microsoft.com/office/drawing/2014/main" id="{211463C9-8A4A-4B83-BE3A-124948885798}"/>
              </a:ext>
            </a:extLst>
          </p:cNvPr>
          <p:cNvSpPr>
            <a:spLocks noGrp="1" noChangeArrowheads="1"/>
          </p:cNvSpPr>
          <p:nvPr>
            <p:ph type="ctrTitle"/>
          </p:nvPr>
        </p:nvSpPr>
        <p:spPr>
          <a:xfrm>
            <a:off x="1524000" y="838200"/>
            <a:ext cx="6705600" cy="1238250"/>
          </a:xfrm>
        </p:spPr>
        <p:txBody>
          <a:bodyPr/>
          <a:lstStyle/>
          <a:p>
            <a:pPr eaLnBrk="1" hangingPunct="1"/>
            <a:r>
              <a:rPr lang="en-US" altLang="en-US">
                <a:solidFill>
                  <a:schemeClr val="bg1"/>
                </a:solidFill>
              </a:rPr>
              <a:t>CHẤN THƯƠNG – VẾT THƯƠNG NGỰC</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B50DA7B9-59D6-4799-8516-6B27BEE3C360}"/>
              </a:ext>
            </a:extLst>
          </p:cNvPr>
          <p:cNvSpPr>
            <a:spLocks noGrp="1"/>
          </p:cNvSpPr>
          <p:nvPr>
            <p:ph type="title"/>
          </p:nvPr>
        </p:nvSpPr>
        <p:spPr>
          <a:xfrm>
            <a:off x="47625" y="533400"/>
            <a:ext cx="8305800" cy="504825"/>
          </a:xfrm>
        </p:spPr>
        <p:txBody>
          <a:bodyPr/>
          <a:lstStyle/>
          <a:p>
            <a:pPr eaLnBrk="1" hangingPunct="1"/>
            <a:r>
              <a:rPr lang="en-US" altLang="en-US" sz="2800">
                <a:solidFill>
                  <a:schemeClr val="bg1"/>
                </a:solidFill>
              </a:rPr>
              <a:t>Đặt nội khí quản</a:t>
            </a:r>
          </a:p>
        </p:txBody>
      </p:sp>
      <p:sp>
        <p:nvSpPr>
          <p:cNvPr id="11267" name="Content Placeholder 2">
            <a:extLst>
              <a:ext uri="{FF2B5EF4-FFF2-40B4-BE49-F238E27FC236}">
                <a16:creationId xmlns:a16="http://schemas.microsoft.com/office/drawing/2014/main" id="{097B965C-8286-49BC-9AC2-C01DE49C5084}"/>
              </a:ext>
            </a:extLst>
          </p:cNvPr>
          <p:cNvSpPr>
            <a:spLocks noGrp="1"/>
          </p:cNvSpPr>
          <p:nvPr>
            <p:ph idx="1"/>
          </p:nvPr>
        </p:nvSpPr>
        <p:spPr>
          <a:xfrm>
            <a:off x="114300" y="1295400"/>
            <a:ext cx="8915400" cy="5105400"/>
          </a:xfrm>
        </p:spPr>
        <p:txBody>
          <a:bodyPr/>
          <a:lstStyle/>
          <a:p>
            <a:pPr eaLnBrk="1" hangingPunct="1"/>
            <a:r>
              <a:rPr lang="en-US" altLang="en-US" b="1" i="1" u="sng">
                <a:solidFill>
                  <a:srgbClr val="FFFF00"/>
                </a:solidFill>
              </a:rPr>
              <a:t>Chỉ định </a:t>
            </a:r>
          </a:p>
          <a:p>
            <a:pPr lvl="1" eaLnBrk="1" hangingPunct="1"/>
            <a:r>
              <a:rPr lang="en-US" altLang="en-US"/>
              <a:t>Ngưng thở</a:t>
            </a:r>
          </a:p>
          <a:p>
            <a:pPr lvl="1" eaLnBrk="1" hangingPunct="1"/>
            <a:r>
              <a:rPr lang="en-US" altLang="en-US"/>
              <a:t>Thay đổi tri giác</a:t>
            </a:r>
            <a:r>
              <a:rPr lang="vi-VN" altLang="en-US"/>
              <a:t> </a:t>
            </a:r>
            <a:r>
              <a:rPr lang="en-US" altLang="en-US" sz="2000" i="1" u="sng"/>
              <a:t>là chỉ định đặt </a:t>
            </a:r>
            <a:r>
              <a:rPr lang="vi-VN" altLang="en-US" sz="2000" i="1" u="sng"/>
              <a:t>NKQ </a:t>
            </a:r>
            <a:r>
              <a:rPr lang="en-US" altLang="en-US" sz="2000" i="1" u="sng"/>
              <a:t>thường gặp nhất</a:t>
            </a:r>
            <a:r>
              <a:rPr lang="en-US" altLang="en-US" sz="2000" i="1"/>
              <a:t>.</a:t>
            </a:r>
            <a:endParaRPr lang="en-US" altLang="en-US" sz="2400" i="1"/>
          </a:p>
          <a:p>
            <a:pPr lvl="1" eaLnBrk="1" hangingPunct="1"/>
            <a:r>
              <a:rPr lang="en-US" altLang="en-US"/>
              <a:t>Nguy cơ tắc đường thở</a:t>
            </a:r>
          </a:p>
          <a:p>
            <a:pPr lvl="1" eaLnBrk="1" hangingPunct="1"/>
            <a:r>
              <a:rPr lang="vi-VN" altLang="en-US"/>
              <a:t>Ko</a:t>
            </a:r>
            <a:r>
              <a:rPr lang="en-US" altLang="en-US"/>
              <a:t> duy trì bão hòa oxy tốt</a:t>
            </a:r>
            <a:r>
              <a:rPr lang="vi-VN" altLang="en-US"/>
              <a:t> </a:t>
            </a:r>
            <a:r>
              <a:rPr lang="vi-VN" altLang="en-US" sz="2000" i="1" u="sng"/>
              <a:t>(</a:t>
            </a:r>
            <a:r>
              <a:rPr lang="en-US" altLang="en-US" sz="2000" i="1" u="sng"/>
              <a:t>Agitation or obtundation, often attributed to intoxication or drug use, may actually be due to hypoxia.</a:t>
            </a:r>
            <a:r>
              <a:rPr lang="vi-VN" altLang="en-US" sz="2000" i="1" u="sng"/>
              <a:t>)</a:t>
            </a:r>
            <a:endParaRPr lang="en-US" altLang="en-US" sz="2000" i="1" u="sng"/>
          </a:p>
          <a:p>
            <a:pPr eaLnBrk="1" hangingPunct="1"/>
            <a:r>
              <a:rPr lang="en-US" altLang="en-US" b="1" i="1" u="sng">
                <a:solidFill>
                  <a:srgbClr val="FFFF00"/>
                </a:solidFill>
              </a:rPr>
              <a:t>3 cách:</a:t>
            </a:r>
          </a:p>
          <a:p>
            <a:pPr lvl="1" eaLnBrk="1" hangingPunct="1"/>
            <a:r>
              <a:rPr lang="en-US" altLang="en-US"/>
              <a:t>Na</a:t>
            </a:r>
            <a:r>
              <a:rPr lang="vi-VN" altLang="en-US"/>
              <a:t>sotracheal: </a:t>
            </a:r>
            <a:r>
              <a:rPr lang="en-US" altLang="en-US" sz="1800" i="1" u="sng"/>
              <a:t>chỉ dùng ở </a:t>
            </a:r>
            <a:r>
              <a:rPr lang="vi-VN" altLang="en-US" sz="1800" i="1" u="sng"/>
              <a:t>BN </a:t>
            </a:r>
            <a:r>
              <a:rPr lang="en-US" altLang="en-US" sz="1800" i="1" u="sng"/>
              <a:t>còn thở tự nhiên, và </a:t>
            </a:r>
            <a:r>
              <a:rPr lang="vi-VN" altLang="en-US" sz="1800" i="1" u="sng"/>
              <a:t>ko</a:t>
            </a:r>
            <a:r>
              <a:rPr lang="en-US" altLang="en-US" sz="1800" i="1" u="sng"/>
              <a:t> thể chích liệt cơ</a:t>
            </a:r>
            <a:r>
              <a:rPr lang="en-US" altLang="en-US" sz="1800" i="1"/>
              <a:t>.</a:t>
            </a:r>
          </a:p>
          <a:p>
            <a:pPr lvl="1" eaLnBrk="1" hangingPunct="1"/>
            <a:r>
              <a:rPr lang="en-US" altLang="en-US"/>
              <a:t>O</a:t>
            </a:r>
            <a:r>
              <a:rPr lang="vi-VN" altLang="en-US"/>
              <a:t>rotracheal</a:t>
            </a:r>
            <a:endParaRPr lang="en-US" altLang="en-US"/>
          </a:p>
          <a:p>
            <a:pPr lvl="1" eaLnBrk="1" hangingPunct="1"/>
            <a:r>
              <a:rPr lang="en-US" altLang="en-US"/>
              <a:t>Surgical routes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B50DA7B9-59D6-4799-8516-6B27BEE3C360}"/>
              </a:ext>
            </a:extLst>
          </p:cNvPr>
          <p:cNvSpPr>
            <a:spLocks noGrp="1"/>
          </p:cNvSpPr>
          <p:nvPr>
            <p:ph type="title"/>
          </p:nvPr>
        </p:nvSpPr>
        <p:spPr>
          <a:xfrm>
            <a:off x="47625" y="533400"/>
            <a:ext cx="8305800" cy="504825"/>
          </a:xfrm>
        </p:spPr>
        <p:txBody>
          <a:bodyPr/>
          <a:lstStyle/>
          <a:p>
            <a:pPr eaLnBrk="1" hangingPunct="1"/>
            <a:r>
              <a:rPr lang="en-US" altLang="en-US" sz="2800">
                <a:solidFill>
                  <a:schemeClr val="bg1"/>
                </a:solidFill>
              </a:rPr>
              <a:t>Đặt nội khí quản</a:t>
            </a:r>
          </a:p>
        </p:txBody>
      </p:sp>
      <p:pic>
        <p:nvPicPr>
          <p:cNvPr id="11268" name="Picture 1">
            <a:extLst>
              <a:ext uri="{FF2B5EF4-FFF2-40B4-BE49-F238E27FC236}">
                <a16:creationId xmlns:a16="http://schemas.microsoft.com/office/drawing/2014/main" id="{E1CD0FC4-9D71-49AF-B761-E2D678D958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295400"/>
            <a:ext cx="6581775" cy="5324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DB802574-F20C-4842-A27A-81022E2EDE0F}"/>
              </a:ext>
            </a:extLst>
          </p:cNvPr>
          <p:cNvSpPr txBox="1"/>
          <p:nvPr/>
        </p:nvSpPr>
        <p:spPr>
          <a:xfrm>
            <a:off x="29308" y="4680990"/>
            <a:ext cx="4067175" cy="193899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en-US" sz="2000" i="1">
                <a:latin typeface="Calibri" panose="020F0502020204030204" pitchFamily="34" charset="0"/>
              </a:rPr>
              <a:t>Đặt qua miệng thường dùng nhất và phải giữ đầu bằng tay khi đặt để không tổn thương cột sống cổ; nhưng thường khó làm khi </a:t>
            </a:r>
            <a:r>
              <a:rPr lang="vi-VN" altLang="en-US" sz="2000" i="1">
                <a:latin typeface="Calibri" panose="020F0502020204030204" pitchFamily="34" charset="0"/>
              </a:rPr>
              <a:t>BN </a:t>
            </a:r>
            <a:r>
              <a:rPr lang="en-US" altLang="en-US" sz="2000" i="1">
                <a:latin typeface="Calibri" panose="020F0502020204030204" pitchFamily="34" charset="0"/>
              </a:rPr>
              <a:t>còn tỉnh. Lúc này, có thể cho thuốc liệt cơ nhưng phải rất cẩn thận.</a:t>
            </a:r>
            <a:endParaRPr lang="en-US" altLang="en-US" sz="2000">
              <a:latin typeface="Calibri" panose="020F0502020204030204" pitchFamily="34" charset="0"/>
            </a:endParaRPr>
          </a:p>
        </p:txBody>
      </p:sp>
    </p:spTree>
    <p:extLst>
      <p:ext uri="{BB962C8B-B14F-4D97-AF65-F5344CB8AC3E}">
        <p14:creationId xmlns:p14="http://schemas.microsoft.com/office/powerpoint/2010/main" val="33796103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72AA5E51-6241-4999-BCF6-C6A7BB6E8B3A}"/>
              </a:ext>
            </a:extLst>
          </p:cNvPr>
          <p:cNvSpPr>
            <a:spLocks noGrp="1"/>
          </p:cNvSpPr>
          <p:nvPr>
            <p:ph type="title"/>
          </p:nvPr>
        </p:nvSpPr>
        <p:spPr>
          <a:xfrm>
            <a:off x="47625" y="533400"/>
            <a:ext cx="9096375" cy="457200"/>
          </a:xfrm>
        </p:spPr>
        <p:txBody>
          <a:bodyPr/>
          <a:lstStyle/>
          <a:p>
            <a:pPr eaLnBrk="1" hangingPunct="1"/>
            <a:r>
              <a:rPr lang="en-US" altLang="en-US" sz="2800">
                <a:solidFill>
                  <a:schemeClr val="bg1"/>
                </a:solidFill>
              </a:rPr>
              <a:t>Mở KQ (tracheostomy)</a:t>
            </a:r>
          </a:p>
        </p:txBody>
      </p:sp>
      <p:pic>
        <p:nvPicPr>
          <p:cNvPr id="12291" name="Picture 3" descr="tải xuống (1).jpg">
            <a:extLst>
              <a:ext uri="{FF2B5EF4-FFF2-40B4-BE49-F238E27FC236}">
                <a16:creationId xmlns:a16="http://schemas.microsoft.com/office/drawing/2014/main" id="{D30260F2-5361-40F6-8CF0-715A4CDA191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1910" y="1011237"/>
            <a:ext cx="4064000" cy="338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5BF9596D-8222-40F2-BA75-616AB3489BD9}"/>
              </a:ext>
            </a:extLst>
          </p:cNvPr>
          <p:cNvSpPr/>
          <p:nvPr/>
        </p:nvSpPr>
        <p:spPr>
          <a:xfrm>
            <a:off x="100012" y="4419600"/>
            <a:ext cx="8943975" cy="2308324"/>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US" altLang="en-US" i="1" u="sng">
                <a:latin typeface="Calibri" panose="020F0502020204030204" pitchFamily="34" charset="0"/>
              </a:rPr>
              <a:t>Tracheostomy được dùng khi </a:t>
            </a:r>
            <a:r>
              <a:rPr lang="vi-VN" altLang="en-US" i="1" u="sng">
                <a:latin typeface="Calibri" panose="020F0502020204030204" pitchFamily="34" charset="0"/>
              </a:rPr>
              <a:t>CĐ </a:t>
            </a:r>
            <a:r>
              <a:rPr lang="en-US" altLang="en-US" i="1" u="sng">
                <a:latin typeface="Calibri" panose="020F0502020204030204" pitchFamily="34" charset="0"/>
              </a:rPr>
              <a:t>cricothyroidotomy có thể làm tổn thương nặng thêm hoặc tắc đường thở do tổn thương ở vùng cổ này</a:t>
            </a:r>
            <a:r>
              <a:rPr lang="en-US" altLang="en-US" i="1">
                <a:latin typeface="Calibri" panose="020F0502020204030204" pitchFamily="34" charset="0"/>
              </a:rPr>
              <a:t>. Thường nên làm trong phòng mổ vì có thể phải chẻ xương ức. </a:t>
            </a:r>
            <a:r>
              <a:rPr lang="vi-VN" altLang="en-US" i="1">
                <a:latin typeface="Calibri" panose="020F0502020204030204" pitchFamily="34" charset="0"/>
              </a:rPr>
              <a:t>TH </a:t>
            </a:r>
            <a:r>
              <a:rPr lang="en-US" altLang="en-US" i="1">
                <a:latin typeface="Calibri" panose="020F0502020204030204" pitchFamily="34" charset="0"/>
              </a:rPr>
              <a:t>cắt ngang cổ do dây phơi quần áo hoặc dao làm lộ chỗ đứt </a:t>
            </a:r>
            <a:r>
              <a:rPr lang="vi-VN" altLang="en-US" i="1">
                <a:latin typeface="Calibri" panose="020F0502020204030204" pitchFamily="34" charset="0"/>
              </a:rPr>
              <a:t>KQ </a:t>
            </a:r>
            <a:r>
              <a:rPr lang="en-US" altLang="en-US" i="1">
                <a:latin typeface="Calibri" panose="020F0502020204030204" pitchFamily="34" charset="0"/>
              </a:rPr>
              <a:t>thì dùng kẹp không chấn thương giữ đầu xa để không tuột xuống trung thất rồi mới nhét ống nội khí quản vào.</a:t>
            </a:r>
            <a:endParaRPr lang="en-US" altLang="en-US">
              <a:latin typeface="Calibri" panose="020F0502020204030204" pitchFamily="34" charset="0"/>
            </a:endParaRPr>
          </a:p>
        </p:txBody>
      </p:sp>
      <p:pic>
        <p:nvPicPr>
          <p:cNvPr id="1026" name="Picture 2">
            <a:extLst>
              <a:ext uri="{FF2B5EF4-FFF2-40B4-BE49-F238E27FC236}">
                <a16:creationId xmlns:a16="http://schemas.microsoft.com/office/drawing/2014/main" id="{93885530-B0BA-4A1C-B8E3-B00382C95A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1487" y="358590"/>
            <a:ext cx="4762500" cy="4038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B34E1145-155C-439C-9840-D50E82DEEE48}"/>
              </a:ext>
            </a:extLst>
          </p:cNvPr>
          <p:cNvSpPr>
            <a:spLocks noGrp="1"/>
          </p:cNvSpPr>
          <p:nvPr>
            <p:ph type="title"/>
          </p:nvPr>
        </p:nvSpPr>
        <p:spPr>
          <a:xfrm>
            <a:off x="47625" y="533400"/>
            <a:ext cx="8305800" cy="504825"/>
          </a:xfrm>
        </p:spPr>
        <p:txBody>
          <a:bodyPr/>
          <a:lstStyle/>
          <a:p>
            <a:pPr eaLnBrk="1" hangingPunct="1"/>
            <a:r>
              <a:rPr lang="en-US" altLang="en-US" sz="3600" b="1">
                <a:solidFill>
                  <a:srgbClr val="FFFF00"/>
                </a:solidFill>
              </a:rPr>
              <a:t>B</a:t>
            </a:r>
            <a:r>
              <a:rPr lang="en-US" altLang="en-US" sz="3200">
                <a:solidFill>
                  <a:schemeClr val="bg1"/>
                </a:solidFill>
              </a:rPr>
              <a:t>reathing and ventilation</a:t>
            </a:r>
          </a:p>
        </p:txBody>
      </p:sp>
      <p:sp>
        <p:nvSpPr>
          <p:cNvPr id="13315" name="Content Placeholder 2">
            <a:extLst>
              <a:ext uri="{FF2B5EF4-FFF2-40B4-BE49-F238E27FC236}">
                <a16:creationId xmlns:a16="http://schemas.microsoft.com/office/drawing/2014/main" id="{B3A72F5E-89EE-4553-866C-0A99806B5004}"/>
              </a:ext>
            </a:extLst>
          </p:cNvPr>
          <p:cNvSpPr>
            <a:spLocks noGrp="1"/>
          </p:cNvSpPr>
          <p:nvPr>
            <p:ph idx="1"/>
          </p:nvPr>
        </p:nvSpPr>
        <p:spPr>
          <a:xfrm>
            <a:off x="190500" y="1219200"/>
            <a:ext cx="8763000" cy="5486400"/>
          </a:xfrm>
        </p:spPr>
        <p:txBody>
          <a:bodyPr/>
          <a:lstStyle/>
          <a:p>
            <a:pPr eaLnBrk="1" hangingPunct="1">
              <a:lnSpc>
                <a:spcPct val="150000"/>
              </a:lnSpc>
              <a:spcBef>
                <a:spcPts val="0"/>
              </a:spcBef>
            </a:pPr>
            <a:r>
              <a:rPr lang="en-US" altLang="en-US"/>
              <a:t>Thở oxy, theo dõi bão hoà oxy ở ngón tay</a:t>
            </a:r>
            <a:endParaRPr lang="vi-VN" altLang="en-US"/>
          </a:p>
          <a:p>
            <a:pPr lvl="1" eaLnBrk="1" hangingPunct="1">
              <a:lnSpc>
                <a:spcPct val="150000"/>
              </a:lnSpc>
              <a:spcBef>
                <a:spcPts val="0"/>
              </a:spcBef>
            </a:pPr>
            <a:r>
              <a:rPr lang="en-US" altLang="en-US" sz="2400" i="1"/>
              <a:t>Sau khi thiết lập xong airway thì phải cho thở oxy và theo dõi bão hòa oxy ngón tay (all injured patients).</a:t>
            </a:r>
            <a:endParaRPr lang="vi-VN" altLang="en-US" sz="2400" i="1"/>
          </a:p>
          <a:p>
            <a:pPr lvl="1" eaLnBrk="1" hangingPunct="1">
              <a:lnSpc>
                <a:spcPct val="150000"/>
              </a:lnSpc>
              <a:spcBef>
                <a:spcPts val="0"/>
              </a:spcBef>
            </a:pPr>
            <a:r>
              <a:rPr lang="en-US" altLang="en-US" sz="2400" i="1" u="sng"/>
              <a:t>Đồng thời cũng xác định xong có hay không các tổn thương chết người ở ngực</a:t>
            </a:r>
            <a:endParaRPr lang="en-US" altLang="en-US" sz="2400"/>
          </a:p>
          <a:p>
            <a:pPr eaLnBrk="1" hangingPunct="1">
              <a:lnSpc>
                <a:spcPct val="150000"/>
              </a:lnSpc>
              <a:spcBef>
                <a:spcPts val="0"/>
              </a:spcBef>
            </a:pPr>
            <a:r>
              <a:rPr lang="en-US" altLang="en-US"/>
              <a:t>Tổn thương "chết người" do thông khí (</a:t>
            </a:r>
            <a:r>
              <a:rPr lang="en-US" altLang="en-US" b="1" i="1" u="sng">
                <a:solidFill>
                  <a:srgbClr val="FF0000"/>
                </a:solidFill>
              </a:rPr>
              <a:t>TOF</a:t>
            </a:r>
            <a:r>
              <a:rPr lang="en-US" altLang="en-US"/>
              <a:t>)</a:t>
            </a:r>
          </a:p>
          <a:p>
            <a:pPr marL="971550" lvl="1" indent="-514350" eaLnBrk="1" hangingPunct="1">
              <a:lnSpc>
                <a:spcPct val="150000"/>
              </a:lnSpc>
              <a:spcBef>
                <a:spcPts val="0"/>
              </a:spcBef>
              <a:buFontTx/>
              <a:buAutoNum type="arabicPeriod"/>
            </a:pPr>
            <a:r>
              <a:rPr lang="en-US" altLang="en-US" i="1">
                <a:solidFill>
                  <a:srgbClr val="FFFF00"/>
                </a:solidFill>
              </a:rPr>
              <a:t>Tension pneumothorax</a:t>
            </a:r>
          </a:p>
          <a:p>
            <a:pPr marL="971550" lvl="1" indent="-514350" eaLnBrk="1" hangingPunct="1">
              <a:lnSpc>
                <a:spcPct val="150000"/>
              </a:lnSpc>
              <a:spcBef>
                <a:spcPts val="0"/>
              </a:spcBef>
              <a:buFontTx/>
              <a:buAutoNum type="arabicPeriod"/>
            </a:pPr>
            <a:r>
              <a:rPr lang="en-US" altLang="en-US" i="1">
                <a:solidFill>
                  <a:srgbClr val="FFFF00"/>
                </a:solidFill>
              </a:rPr>
              <a:t>Open pneumothorax/“sucking chest wound”</a:t>
            </a:r>
          </a:p>
          <a:p>
            <a:pPr marL="971550" lvl="1" indent="-514350" eaLnBrk="1" hangingPunct="1">
              <a:lnSpc>
                <a:spcPct val="150000"/>
              </a:lnSpc>
              <a:spcBef>
                <a:spcPts val="0"/>
              </a:spcBef>
              <a:buFontTx/>
              <a:buAutoNum type="arabicPeriod"/>
            </a:pPr>
            <a:r>
              <a:rPr lang="en-US" altLang="en-US" i="1">
                <a:solidFill>
                  <a:srgbClr val="FFFF00"/>
                </a:solidFill>
              </a:rPr>
              <a:t>Flail chest with underlying pulmonary contusion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7D7CACD7-7AD4-484A-B717-0AFE7F1CDB05}"/>
              </a:ext>
            </a:extLst>
          </p:cNvPr>
          <p:cNvSpPr>
            <a:spLocks noGrp="1"/>
          </p:cNvSpPr>
          <p:nvPr>
            <p:ph type="title"/>
          </p:nvPr>
        </p:nvSpPr>
        <p:spPr>
          <a:xfrm>
            <a:off x="218936" y="533398"/>
            <a:ext cx="8305800" cy="504825"/>
          </a:xfrm>
        </p:spPr>
        <p:txBody>
          <a:bodyPr/>
          <a:lstStyle/>
          <a:p>
            <a:pPr eaLnBrk="1" hangingPunct="1"/>
            <a:r>
              <a:rPr lang="en-US" altLang="en-US" sz="2800" b="1">
                <a:solidFill>
                  <a:schemeClr val="bg1"/>
                </a:solidFill>
              </a:rPr>
              <a:t>Tension pneumothorax</a:t>
            </a:r>
            <a:endParaRPr lang="en-US" altLang="en-US" sz="2800">
              <a:solidFill>
                <a:schemeClr val="bg1"/>
              </a:solidFill>
            </a:endParaRPr>
          </a:p>
        </p:txBody>
      </p:sp>
      <p:sp>
        <p:nvSpPr>
          <p:cNvPr id="14339" name="Content Placeholder 2">
            <a:extLst>
              <a:ext uri="{FF2B5EF4-FFF2-40B4-BE49-F238E27FC236}">
                <a16:creationId xmlns:a16="http://schemas.microsoft.com/office/drawing/2014/main" id="{0E416A1D-70B8-48CA-81A5-9DEEFE245EA3}"/>
              </a:ext>
            </a:extLst>
          </p:cNvPr>
          <p:cNvSpPr>
            <a:spLocks noGrp="1"/>
          </p:cNvSpPr>
          <p:nvPr>
            <p:ph idx="1"/>
          </p:nvPr>
        </p:nvSpPr>
        <p:spPr>
          <a:xfrm>
            <a:off x="3727917" y="1304330"/>
            <a:ext cx="4645679" cy="5105400"/>
          </a:xfrm>
        </p:spPr>
        <p:txBody>
          <a:bodyPr/>
          <a:lstStyle/>
          <a:p>
            <a:pPr eaLnBrk="1" hangingPunct="1">
              <a:spcBef>
                <a:spcPts val="0"/>
              </a:spcBef>
              <a:spcAft>
                <a:spcPts val="600"/>
              </a:spcAft>
            </a:pPr>
            <a:r>
              <a:rPr lang="vi-VN" altLang="en-US"/>
              <a:t>TKMP</a:t>
            </a:r>
            <a:r>
              <a:rPr lang="en-US" altLang="en-US"/>
              <a:t>: </a:t>
            </a:r>
          </a:p>
          <a:p>
            <a:pPr lvl="1" eaLnBrk="1" hangingPunct="1">
              <a:spcBef>
                <a:spcPts val="0"/>
              </a:spcBef>
              <a:spcAft>
                <a:spcPts val="600"/>
              </a:spcAft>
            </a:pPr>
            <a:r>
              <a:rPr lang="en-US" altLang="en-US"/>
              <a:t>Lồng ngực phồng</a:t>
            </a:r>
          </a:p>
          <a:p>
            <a:pPr lvl="1" eaLnBrk="1" hangingPunct="1">
              <a:spcBef>
                <a:spcPts val="0"/>
              </a:spcBef>
              <a:spcAft>
                <a:spcPts val="600"/>
              </a:spcAft>
            </a:pPr>
            <a:r>
              <a:rPr lang="en-US" altLang="en-US"/>
              <a:t>TK dưới da</a:t>
            </a:r>
          </a:p>
          <a:p>
            <a:pPr lvl="1" eaLnBrk="1" hangingPunct="1">
              <a:spcBef>
                <a:spcPts val="0"/>
              </a:spcBef>
              <a:spcAft>
                <a:spcPts val="600"/>
              </a:spcAft>
            </a:pPr>
            <a:r>
              <a:rPr lang="en-US" altLang="en-US"/>
              <a:t>Phế âm giảm</a:t>
            </a:r>
          </a:p>
          <a:p>
            <a:pPr lvl="1" eaLnBrk="1" hangingPunct="1">
              <a:spcBef>
                <a:spcPts val="0"/>
              </a:spcBef>
              <a:spcAft>
                <a:spcPts val="600"/>
              </a:spcAft>
            </a:pPr>
            <a:r>
              <a:rPr lang="en-US" altLang="en-US"/>
              <a:t>Gõ vang</a:t>
            </a:r>
          </a:p>
          <a:p>
            <a:pPr eaLnBrk="1" hangingPunct="1">
              <a:spcBef>
                <a:spcPts val="0"/>
              </a:spcBef>
              <a:spcAft>
                <a:spcPts val="600"/>
              </a:spcAft>
            </a:pPr>
            <a:r>
              <a:rPr lang="en-US" altLang="en-US"/>
              <a:t>Suy hô hấp</a:t>
            </a:r>
          </a:p>
          <a:p>
            <a:pPr eaLnBrk="1" hangingPunct="1">
              <a:spcBef>
                <a:spcPts val="0"/>
              </a:spcBef>
              <a:spcAft>
                <a:spcPts val="600"/>
              </a:spcAft>
            </a:pPr>
            <a:r>
              <a:rPr lang="en-US" altLang="en-US">
                <a:solidFill>
                  <a:srgbClr val="FFFF00"/>
                </a:solidFill>
              </a:rPr>
              <a:t>Tụt huyết áp</a:t>
            </a:r>
            <a:r>
              <a:rPr lang="vi-VN" altLang="en-US">
                <a:solidFill>
                  <a:srgbClr val="FFFF00"/>
                </a:solidFill>
              </a:rPr>
              <a:t> </a:t>
            </a:r>
            <a:r>
              <a:rPr lang="vi-VN" altLang="en-US" sz="1800" b="1" i="1"/>
              <a:t>(</a:t>
            </a:r>
            <a:r>
              <a:rPr lang="en-US" altLang="en-US" sz="1800" b="1" i="1">
                <a:sym typeface="Wingdings" panose="05000000000000000000" pitchFamily="2" charset="2"/>
              </a:rPr>
              <a:t>TMCT và TMCD</a:t>
            </a:r>
            <a:r>
              <a:rPr lang="en-US" altLang="en-US" sz="1800" b="1" i="1"/>
              <a:t> </a:t>
            </a:r>
            <a:r>
              <a:rPr lang="en-US" altLang="en-US" sz="1800" b="1" i="1">
                <a:sym typeface="Wingdings" panose="05000000000000000000" pitchFamily="2" charset="2"/>
              </a:rPr>
              <a:t> giảm </a:t>
            </a:r>
            <a:r>
              <a:rPr lang="en-US" altLang="en-US" sz="1800" b="1" i="1"/>
              <a:t>cardiac output, which results in cardiovascular collapse.</a:t>
            </a:r>
            <a:r>
              <a:rPr lang="vi-VN" altLang="en-US" sz="1800" b="1" i="1"/>
              <a:t>)</a:t>
            </a:r>
            <a:endParaRPr lang="en-US" altLang="en-US" sz="1800" b="1" i="1"/>
          </a:p>
        </p:txBody>
      </p:sp>
      <p:sp>
        <p:nvSpPr>
          <p:cNvPr id="14340" name="TextBox 4">
            <a:extLst>
              <a:ext uri="{FF2B5EF4-FFF2-40B4-BE49-F238E27FC236}">
                <a16:creationId xmlns:a16="http://schemas.microsoft.com/office/drawing/2014/main" id="{3716B6E9-37A7-4639-81CD-2DCD6CCCC6C2}"/>
              </a:ext>
            </a:extLst>
          </p:cNvPr>
          <p:cNvSpPr txBox="1">
            <a:spLocks noChangeArrowheads="1"/>
          </p:cNvSpPr>
          <p:nvPr/>
        </p:nvSpPr>
        <p:spPr bwMode="auto">
          <a:xfrm>
            <a:off x="3129104" y="5408573"/>
            <a:ext cx="588967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r>
              <a:rPr lang="vi-VN" altLang="en-US" sz="2800">
                <a:solidFill>
                  <a:srgbClr val="FF99CC"/>
                </a:solidFill>
                <a:latin typeface="Calibri" panose="020F0502020204030204" pitchFamily="34" charset="0"/>
                <a:cs typeface="Calibri" panose="020F0502020204030204" pitchFamily="34" charset="0"/>
                <a:sym typeface="Wingdings" panose="05000000000000000000" pitchFamily="2" charset="2"/>
              </a:rPr>
              <a:t>Xử trí ngay ko chờ XQ, dùng kim 14 chọc giải áp ở </a:t>
            </a:r>
            <a:r>
              <a:rPr lang="vi-VN" altLang="en-US" sz="2800" b="1" i="1" u="sng">
                <a:solidFill>
                  <a:srgbClr val="FF0000"/>
                </a:solidFill>
                <a:latin typeface="Calibri" panose="020F0502020204030204" pitchFamily="34" charset="0"/>
                <a:cs typeface="Calibri" panose="020F0502020204030204" pitchFamily="34" charset="0"/>
                <a:sym typeface="Wingdings" panose="05000000000000000000" pitchFamily="2" charset="2"/>
              </a:rPr>
              <a:t>KLS 2 trung đòn </a:t>
            </a:r>
            <a:r>
              <a:rPr lang="vi-VN" altLang="en-US" sz="2800">
                <a:solidFill>
                  <a:srgbClr val="FF99CC"/>
                </a:solidFill>
                <a:latin typeface="Calibri" panose="020F0502020204030204" pitchFamily="34" charset="0"/>
                <a:cs typeface="Calibri" panose="020F0502020204030204" pitchFamily="34" charset="0"/>
                <a:sym typeface="Wingdings" panose="05000000000000000000" pitchFamily="2" charset="2"/>
              </a:rPr>
              <a:t>± DLMP trong phòng mổ.</a:t>
            </a:r>
          </a:p>
        </p:txBody>
      </p:sp>
      <p:pic>
        <p:nvPicPr>
          <p:cNvPr id="14341" name="Picture 1">
            <a:extLst>
              <a:ext uri="{FF2B5EF4-FFF2-40B4-BE49-F238E27FC236}">
                <a16:creationId xmlns:a16="http://schemas.microsoft.com/office/drawing/2014/main" id="{EE2D2EC3-35A4-4BFC-BEA3-17ED48F29F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795" y="1241425"/>
            <a:ext cx="2838450" cy="269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2" name="Picture 2">
            <a:extLst>
              <a:ext uri="{FF2B5EF4-FFF2-40B4-BE49-F238E27FC236}">
                <a16:creationId xmlns:a16="http://schemas.microsoft.com/office/drawing/2014/main" id="{84F887A7-54C9-4FB6-9BF2-39D6582EA0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845" y="3965575"/>
            <a:ext cx="2835275" cy="289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3609DEF5-1E99-430E-B1FB-32367502CFDD}"/>
              </a:ext>
            </a:extLst>
          </p:cNvPr>
          <p:cNvSpPr txBox="1"/>
          <p:nvPr/>
        </p:nvSpPr>
        <p:spPr>
          <a:xfrm>
            <a:off x="4178032" y="371475"/>
            <a:ext cx="4840742" cy="9233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altLang="en-US" sz="1800" b="1" i="1">
                <a:solidFill>
                  <a:srgbClr val="FFFF00"/>
                </a:solidFill>
                <a:latin typeface="Calibri" panose="020F0502020204030204" pitchFamily="34" charset="0"/>
              </a:rPr>
              <a:t>= </a:t>
            </a:r>
            <a:r>
              <a:rPr lang="vi-VN" altLang="en-US" sz="1800" b="1" i="1">
                <a:solidFill>
                  <a:srgbClr val="FFFF00"/>
                </a:solidFill>
                <a:latin typeface="Calibri" panose="020F0502020204030204" pitchFamily="34" charset="0"/>
              </a:rPr>
              <a:t>SHH </a:t>
            </a:r>
            <a:r>
              <a:rPr lang="en-US" altLang="en-US" sz="1800" b="1" i="1">
                <a:solidFill>
                  <a:srgbClr val="FFFF00"/>
                </a:solidFill>
                <a:latin typeface="Calibri" panose="020F0502020204030204" pitchFamily="34" charset="0"/>
              </a:rPr>
              <a:t>và tuột HA </a:t>
            </a:r>
            <a:r>
              <a:rPr lang="en-US" altLang="en-US" sz="1800" i="1">
                <a:solidFill>
                  <a:srgbClr val="FFFF00"/>
                </a:solidFill>
                <a:latin typeface="Calibri" panose="020F0502020204030204" pitchFamily="34" charset="0"/>
              </a:rPr>
              <a:t>+ bất kỳ một dấu CTngực: khí quản lệch, AFP giảm/mất. TMCN(+/-) </a:t>
            </a:r>
          </a:p>
          <a:p>
            <a:r>
              <a:rPr lang="en-US" altLang="en-US" sz="1800" b="1" i="1">
                <a:solidFill>
                  <a:srgbClr val="FFFF00"/>
                </a:solidFill>
                <a:latin typeface="Calibri" panose="020F0502020204030204" pitchFamily="34" charset="0"/>
              </a:rPr>
              <a:t>= TKMP đơn giản + hypotension</a:t>
            </a:r>
            <a:r>
              <a:rPr lang="en-US" altLang="en-US" sz="1800" i="1">
                <a:solidFill>
                  <a:srgbClr val="FFFF00"/>
                </a:solidFill>
                <a:latin typeface="Calibri" panose="020F0502020204030204" pitchFamily="34" charset="0"/>
              </a:rPr>
              <a:t>.</a:t>
            </a:r>
            <a:endParaRPr lang="en-US" altLang="en-US" sz="1800">
              <a:solidFill>
                <a:srgbClr val="FFFF00"/>
              </a:solidFill>
              <a:latin typeface="Calibri" panose="020F050202020403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71277-458B-4844-8DA5-8FA6BCE017E8}"/>
              </a:ext>
            </a:extLst>
          </p:cNvPr>
          <p:cNvSpPr>
            <a:spLocks noGrp="1"/>
          </p:cNvSpPr>
          <p:nvPr>
            <p:ph type="title"/>
          </p:nvPr>
        </p:nvSpPr>
        <p:spPr>
          <a:xfrm>
            <a:off x="457200" y="218281"/>
            <a:ext cx="8229600" cy="687388"/>
          </a:xfrm>
        </p:spPr>
        <p:txBody>
          <a:bodyPr/>
          <a:lstStyle/>
          <a:p>
            <a:pPr algn="ctr" eaLnBrk="1" fontAlgn="auto" hangingPunct="1">
              <a:spcAft>
                <a:spcPts val="0"/>
              </a:spcAft>
              <a:defRPr/>
            </a:pPr>
            <a:r>
              <a:rPr lang="en-US" dirty="0">
                <a:solidFill>
                  <a:schemeClr val="tx2">
                    <a:satMod val="200000"/>
                  </a:schemeClr>
                </a:solidFill>
              </a:rPr>
              <a:t>TRÀN KHÍ MÀNG PHỔI</a:t>
            </a:r>
            <a:endParaRPr lang="vi-VN" dirty="0">
              <a:solidFill>
                <a:schemeClr val="tx2">
                  <a:satMod val="200000"/>
                </a:schemeClr>
              </a:solidFill>
            </a:endParaRPr>
          </a:p>
        </p:txBody>
      </p:sp>
      <p:sp>
        <p:nvSpPr>
          <p:cNvPr id="21507" name="Content Placeholder 2">
            <a:extLst>
              <a:ext uri="{FF2B5EF4-FFF2-40B4-BE49-F238E27FC236}">
                <a16:creationId xmlns:a16="http://schemas.microsoft.com/office/drawing/2014/main" id="{852C6B3C-0F8B-4D9E-B12E-ABC7CDF58F00}"/>
              </a:ext>
            </a:extLst>
          </p:cNvPr>
          <p:cNvSpPr>
            <a:spLocks noGrp="1"/>
          </p:cNvSpPr>
          <p:nvPr>
            <p:ph sz="half" idx="1"/>
          </p:nvPr>
        </p:nvSpPr>
        <p:spPr>
          <a:xfrm>
            <a:off x="152400" y="1524000"/>
            <a:ext cx="5181600" cy="5115719"/>
          </a:xfrm>
        </p:spPr>
        <p:txBody>
          <a:bodyPr>
            <a:normAutofit/>
          </a:bodyPr>
          <a:lstStyle/>
          <a:p>
            <a:pPr marL="411480" algn="just" eaLnBrk="1" fontAlgn="auto" hangingPunct="1">
              <a:spcAft>
                <a:spcPts val="0"/>
              </a:spcAft>
              <a:buFont typeface="Wingdings"/>
              <a:buChar char=""/>
              <a:defRPr/>
            </a:pPr>
            <a:r>
              <a:rPr lang="en-US" sz="2400" dirty="0" err="1">
                <a:latin typeface="Tahoma (Body)"/>
              </a:rPr>
              <a:t>Thường</a:t>
            </a:r>
            <a:r>
              <a:rPr lang="en-US" sz="2400" dirty="0">
                <a:latin typeface="Tahoma (Body)"/>
              </a:rPr>
              <a:t> </a:t>
            </a:r>
            <a:r>
              <a:rPr lang="en-US" sz="2400" dirty="0" err="1">
                <a:latin typeface="Tahoma (Body)"/>
              </a:rPr>
              <a:t>gặp</a:t>
            </a:r>
            <a:r>
              <a:rPr lang="en-US" sz="2400" dirty="0">
                <a:latin typeface="Tahoma (Body)"/>
              </a:rPr>
              <a:t> </a:t>
            </a:r>
            <a:r>
              <a:rPr lang="en-US" sz="2400" err="1">
                <a:latin typeface="Tahoma (Body)"/>
              </a:rPr>
              <a:t>trong</a:t>
            </a:r>
            <a:r>
              <a:rPr lang="en-US" sz="2400">
                <a:latin typeface="Tahoma (Body)"/>
              </a:rPr>
              <a:t> </a:t>
            </a:r>
            <a:r>
              <a:rPr lang="vi-VN" sz="2400">
                <a:latin typeface="Tahoma (Body)"/>
              </a:rPr>
              <a:t>CT </a:t>
            </a:r>
            <a:r>
              <a:rPr lang="en-US" sz="2400">
                <a:latin typeface="Tahoma (Body)"/>
              </a:rPr>
              <a:t>kín</a:t>
            </a:r>
            <a:endParaRPr lang="en-US" sz="2400" dirty="0">
              <a:latin typeface="Tahoma (Body)"/>
            </a:endParaRPr>
          </a:p>
          <a:p>
            <a:pPr marL="411480" algn="just" eaLnBrk="1" fontAlgn="auto" hangingPunct="1">
              <a:spcAft>
                <a:spcPts val="0"/>
              </a:spcAft>
              <a:buFont typeface="Wingdings"/>
              <a:buNone/>
              <a:defRPr/>
            </a:pPr>
            <a:r>
              <a:rPr lang="en-US" sz="2400" dirty="0" err="1">
                <a:solidFill>
                  <a:srgbClr val="FFFF00"/>
                </a:solidFill>
                <a:latin typeface="Tahoma (Body)"/>
              </a:rPr>
              <a:t>Chẩn</a:t>
            </a:r>
            <a:r>
              <a:rPr lang="en-US" sz="2400" dirty="0">
                <a:solidFill>
                  <a:srgbClr val="FFFF00"/>
                </a:solidFill>
                <a:latin typeface="Tahoma (Body)"/>
              </a:rPr>
              <a:t> </a:t>
            </a:r>
            <a:r>
              <a:rPr lang="en-US" sz="2400" dirty="0" err="1">
                <a:solidFill>
                  <a:srgbClr val="FFFF00"/>
                </a:solidFill>
                <a:latin typeface="Tahoma (Body)"/>
              </a:rPr>
              <a:t>đoán</a:t>
            </a:r>
            <a:endParaRPr lang="en-US" sz="2400" dirty="0">
              <a:latin typeface="Tahoma (Body)"/>
            </a:endParaRPr>
          </a:p>
          <a:p>
            <a:pPr marL="411480" algn="just" eaLnBrk="1" fontAlgn="auto" hangingPunct="1">
              <a:spcAft>
                <a:spcPts val="0"/>
              </a:spcAft>
              <a:defRPr/>
            </a:pPr>
            <a:r>
              <a:rPr lang="en-US" sz="2400">
                <a:latin typeface="Tahoma (Body)"/>
              </a:rPr>
              <a:t>LS: </a:t>
            </a:r>
            <a:r>
              <a:rPr lang="vi-VN" sz="2400">
                <a:latin typeface="Tahoma (Body)"/>
              </a:rPr>
              <a:t> </a:t>
            </a:r>
            <a:r>
              <a:rPr lang="en-US" sz="2400">
                <a:latin typeface="Tahoma (Body)"/>
              </a:rPr>
              <a:t>Hai </a:t>
            </a:r>
            <a:r>
              <a:rPr lang="en-US" sz="2400" dirty="0" err="1">
                <a:latin typeface="Tahoma (Body)"/>
              </a:rPr>
              <a:t>giảm</a:t>
            </a:r>
            <a:r>
              <a:rPr lang="en-US" sz="2400" dirty="0">
                <a:latin typeface="Tahoma (Body)"/>
              </a:rPr>
              <a:t>, </a:t>
            </a:r>
            <a:r>
              <a:rPr lang="en-US" sz="2400" dirty="0" err="1">
                <a:latin typeface="Tahoma (Body)"/>
              </a:rPr>
              <a:t>một</a:t>
            </a:r>
            <a:r>
              <a:rPr lang="en-US" sz="2400" dirty="0">
                <a:latin typeface="Tahoma (Body)"/>
              </a:rPr>
              <a:t> </a:t>
            </a:r>
            <a:r>
              <a:rPr lang="en-US" sz="2400" dirty="0" err="1">
                <a:latin typeface="Tahoma (Body)"/>
              </a:rPr>
              <a:t>tăng</a:t>
            </a:r>
            <a:r>
              <a:rPr lang="en-US" sz="2400" dirty="0">
                <a:latin typeface="Tahoma (Body)"/>
              </a:rPr>
              <a:t>.</a:t>
            </a:r>
          </a:p>
          <a:p>
            <a:pPr marL="68580" indent="0" algn="just" eaLnBrk="1" fontAlgn="auto" hangingPunct="1">
              <a:spcAft>
                <a:spcPts val="0"/>
              </a:spcAft>
              <a:buNone/>
              <a:defRPr/>
            </a:pPr>
            <a:r>
              <a:rPr lang="en-US" sz="2400" dirty="0">
                <a:latin typeface="Tahoma (Body)"/>
              </a:rPr>
              <a:t>	 </a:t>
            </a:r>
            <a:r>
              <a:rPr lang="en-US" sz="2400" dirty="0" err="1">
                <a:latin typeface="Tahoma (Body)"/>
              </a:rPr>
              <a:t>Tràn</a:t>
            </a:r>
            <a:r>
              <a:rPr lang="en-US" sz="2400" dirty="0">
                <a:latin typeface="Tahoma (Body)"/>
              </a:rPr>
              <a:t> </a:t>
            </a:r>
            <a:r>
              <a:rPr lang="en-US" sz="2400" dirty="0" err="1">
                <a:latin typeface="Tahoma (Body)"/>
              </a:rPr>
              <a:t>khí</a:t>
            </a:r>
            <a:r>
              <a:rPr lang="en-US" sz="2400" dirty="0">
                <a:latin typeface="Tahoma (Body)"/>
              </a:rPr>
              <a:t> </a:t>
            </a:r>
            <a:r>
              <a:rPr lang="en-US" sz="2400" dirty="0" err="1">
                <a:latin typeface="Tahoma (Body)"/>
              </a:rPr>
              <a:t>dưới</a:t>
            </a:r>
            <a:r>
              <a:rPr lang="en-US" sz="2400" dirty="0">
                <a:latin typeface="Tahoma (Body)"/>
              </a:rPr>
              <a:t> </a:t>
            </a:r>
            <a:r>
              <a:rPr lang="en-US" sz="2400" dirty="0" err="1">
                <a:latin typeface="Tahoma (Body)"/>
              </a:rPr>
              <a:t>da</a:t>
            </a:r>
            <a:r>
              <a:rPr lang="en-US" sz="2400" dirty="0">
                <a:latin typeface="Tahoma (Body)"/>
              </a:rPr>
              <a:t>, </a:t>
            </a:r>
            <a:r>
              <a:rPr lang="en-US" sz="2400" dirty="0" err="1">
                <a:latin typeface="Tahoma (Body)"/>
              </a:rPr>
              <a:t>lệch</a:t>
            </a:r>
            <a:r>
              <a:rPr lang="en-US" sz="2400" dirty="0">
                <a:latin typeface="Tahoma (Body)"/>
              </a:rPr>
              <a:t> KQ</a:t>
            </a:r>
          </a:p>
          <a:p>
            <a:pPr marL="411480" algn="just" eaLnBrk="1" fontAlgn="auto" hangingPunct="1">
              <a:spcAft>
                <a:spcPts val="0"/>
              </a:spcAft>
              <a:defRPr/>
            </a:pPr>
            <a:r>
              <a:rPr lang="en-US" sz="2400">
                <a:latin typeface="Tahoma (Body)"/>
              </a:rPr>
              <a:t>CLS:</a:t>
            </a:r>
            <a:r>
              <a:rPr lang="vi-VN" sz="2400">
                <a:latin typeface="Tahoma (Body)"/>
              </a:rPr>
              <a:t> </a:t>
            </a:r>
            <a:r>
              <a:rPr lang="en-US" sz="2400">
                <a:latin typeface="Tahoma (Body)"/>
              </a:rPr>
              <a:t>X </a:t>
            </a:r>
            <a:r>
              <a:rPr lang="vi-VN" sz="2400">
                <a:latin typeface="Tahoma (Body)"/>
              </a:rPr>
              <a:t>quang, </a:t>
            </a:r>
            <a:r>
              <a:rPr lang="en-US" sz="2400">
                <a:latin typeface="Tahoma (Body)"/>
              </a:rPr>
              <a:t>CT </a:t>
            </a:r>
            <a:r>
              <a:rPr lang="en-US" sz="2400" dirty="0">
                <a:latin typeface="Tahoma (Body)"/>
              </a:rPr>
              <a:t>Scans</a:t>
            </a:r>
          </a:p>
          <a:p>
            <a:pPr marL="411480" algn="just" eaLnBrk="1" fontAlgn="auto" hangingPunct="1">
              <a:spcAft>
                <a:spcPts val="0"/>
              </a:spcAft>
              <a:buFont typeface="Wingdings"/>
              <a:buNone/>
              <a:defRPr/>
            </a:pPr>
            <a:r>
              <a:rPr lang="en-US" sz="2400" dirty="0" err="1">
                <a:solidFill>
                  <a:srgbClr val="FFFF00"/>
                </a:solidFill>
                <a:latin typeface="Tahoma (Body)"/>
              </a:rPr>
              <a:t>Điều</a:t>
            </a:r>
            <a:r>
              <a:rPr lang="en-US" sz="2400" dirty="0">
                <a:solidFill>
                  <a:srgbClr val="FFFF00"/>
                </a:solidFill>
                <a:latin typeface="Tahoma (Body)"/>
              </a:rPr>
              <a:t> </a:t>
            </a:r>
            <a:r>
              <a:rPr lang="en-US" sz="2400" dirty="0" err="1">
                <a:solidFill>
                  <a:srgbClr val="FFFF00"/>
                </a:solidFill>
                <a:latin typeface="Tahoma (Body)"/>
              </a:rPr>
              <a:t>trị</a:t>
            </a:r>
            <a:endParaRPr lang="en-US" sz="2400" dirty="0">
              <a:latin typeface="Tahoma (Body)"/>
            </a:endParaRPr>
          </a:p>
          <a:p>
            <a:pPr marL="411480" algn="just" eaLnBrk="1" fontAlgn="auto" hangingPunct="1">
              <a:spcAft>
                <a:spcPts val="0"/>
              </a:spcAft>
              <a:defRPr/>
            </a:pPr>
            <a:r>
              <a:rPr lang="en-US" sz="2400">
                <a:solidFill>
                  <a:srgbClr val="FFFF00"/>
                </a:solidFill>
                <a:latin typeface="Tahoma (Body)"/>
              </a:rPr>
              <a:t>TKMP </a:t>
            </a:r>
            <a:r>
              <a:rPr lang="en-US" sz="2400" dirty="0" err="1">
                <a:solidFill>
                  <a:srgbClr val="FFFF00"/>
                </a:solidFill>
                <a:latin typeface="Tahoma (Body)"/>
              </a:rPr>
              <a:t>lượng</a:t>
            </a:r>
            <a:r>
              <a:rPr lang="en-US" sz="2400" dirty="0">
                <a:solidFill>
                  <a:srgbClr val="FFFF00"/>
                </a:solidFill>
                <a:latin typeface="Tahoma (Body)"/>
              </a:rPr>
              <a:t> </a:t>
            </a:r>
            <a:r>
              <a:rPr lang="en-US" sz="2400" dirty="0" err="1">
                <a:solidFill>
                  <a:srgbClr val="FFFF00"/>
                </a:solidFill>
                <a:latin typeface="Tahoma (Body)"/>
              </a:rPr>
              <a:t>ít</a:t>
            </a:r>
            <a:r>
              <a:rPr lang="en-US" sz="2400" dirty="0">
                <a:solidFill>
                  <a:srgbClr val="FFFF00"/>
                </a:solidFill>
                <a:latin typeface="Tahoma (Body)"/>
              </a:rPr>
              <a:t>: </a:t>
            </a:r>
            <a:r>
              <a:rPr lang="en-US" sz="2400" dirty="0" err="1">
                <a:solidFill>
                  <a:srgbClr val="FFFF00"/>
                </a:solidFill>
                <a:latin typeface="Tahoma (Body)"/>
              </a:rPr>
              <a:t>theo</a:t>
            </a:r>
            <a:r>
              <a:rPr lang="en-US" sz="2400" dirty="0">
                <a:solidFill>
                  <a:srgbClr val="FFFF00"/>
                </a:solidFill>
                <a:latin typeface="Tahoma (Body)"/>
              </a:rPr>
              <a:t> </a:t>
            </a:r>
            <a:r>
              <a:rPr lang="en-US" sz="2400" err="1">
                <a:solidFill>
                  <a:srgbClr val="FFFF00"/>
                </a:solidFill>
                <a:latin typeface="Tahoma (Body)"/>
              </a:rPr>
              <a:t>dõi</a:t>
            </a:r>
            <a:r>
              <a:rPr lang="en-US" sz="2400">
                <a:solidFill>
                  <a:srgbClr val="FFFF00"/>
                </a:solidFill>
                <a:latin typeface="Tahoma (Body)"/>
              </a:rPr>
              <a:t> (⅓</a:t>
            </a:r>
            <a:r>
              <a:rPr lang="vi-VN" sz="2400">
                <a:solidFill>
                  <a:srgbClr val="FFFF00"/>
                </a:solidFill>
                <a:latin typeface="Tahoma (Body)"/>
              </a:rPr>
              <a:t> </a:t>
            </a:r>
            <a:r>
              <a:rPr lang="en-US" sz="2400">
                <a:solidFill>
                  <a:srgbClr val="FFFF00"/>
                </a:solidFill>
                <a:latin typeface="Tahoma (Body)"/>
              </a:rPr>
              <a:t>phế </a:t>
            </a:r>
            <a:r>
              <a:rPr lang="en-US" sz="2400" dirty="0" err="1">
                <a:solidFill>
                  <a:srgbClr val="FFFF00"/>
                </a:solidFill>
                <a:latin typeface="Tahoma (Body)"/>
              </a:rPr>
              <a:t>trường</a:t>
            </a:r>
            <a:r>
              <a:rPr lang="en-US" sz="2400" dirty="0">
                <a:solidFill>
                  <a:srgbClr val="FFFF00"/>
                </a:solidFill>
                <a:latin typeface="Tahoma (Body)"/>
              </a:rPr>
              <a:t>)</a:t>
            </a:r>
          </a:p>
          <a:p>
            <a:pPr marL="411480" algn="just" eaLnBrk="1" fontAlgn="auto" hangingPunct="1">
              <a:spcAft>
                <a:spcPts val="0"/>
              </a:spcAft>
              <a:defRPr/>
            </a:pPr>
            <a:r>
              <a:rPr lang="en-US" sz="2400">
                <a:solidFill>
                  <a:srgbClr val="FFFF00"/>
                </a:solidFill>
                <a:latin typeface="Tahoma (Body)"/>
              </a:rPr>
              <a:t>TKMP </a:t>
            </a:r>
            <a:r>
              <a:rPr lang="en-US" sz="2400" dirty="0" err="1">
                <a:solidFill>
                  <a:srgbClr val="FFFF00"/>
                </a:solidFill>
                <a:latin typeface="Tahoma (Body)"/>
              </a:rPr>
              <a:t>lượng</a:t>
            </a:r>
            <a:r>
              <a:rPr lang="en-US" sz="2400" dirty="0">
                <a:solidFill>
                  <a:srgbClr val="FFFF00"/>
                </a:solidFill>
                <a:latin typeface="Tahoma (Body)"/>
              </a:rPr>
              <a:t> </a:t>
            </a:r>
            <a:r>
              <a:rPr lang="en-US" sz="2400" dirty="0" err="1">
                <a:solidFill>
                  <a:srgbClr val="FFFF00"/>
                </a:solidFill>
                <a:latin typeface="Tahoma (Body)"/>
              </a:rPr>
              <a:t>vừa</a:t>
            </a:r>
            <a:r>
              <a:rPr lang="en-US" sz="2400" dirty="0">
                <a:solidFill>
                  <a:srgbClr val="FFFF00"/>
                </a:solidFill>
                <a:latin typeface="Tahoma (Body)"/>
              </a:rPr>
              <a:t>, </a:t>
            </a:r>
            <a:r>
              <a:rPr lang="en-US" sz="2400" dirty="0" err="1">
                <a:solidFill>
                  <a:srgbClr val="FFFF00"/>
                </a:solidFill>
                <a:latin typeface="Tahoma (Body)"/>
              </a:rPr>
              <a:t>nhiều</a:t>
            </a:r>
            <a:r>
              <a:rPr lang="en-US" sz="2400" dirty="0">
                <a:solidFill>
                  <a:srgbClr val="FFFF00"/>
                </a:solidFill>
                <a:latin typeface="Tahoma (Body)"/>
              </a:rPr>
              <a:t>: </a:t>
            </a:r>
            <a:r>
              <a:rPr lang="en-US" sz="2400" dirty="0" err="1">
                <a:solidFill>
                  <a:srgbClr val="FFFF00"/>
                </a:solidFill>
                <a:latin typeface="Tahoma (Body)"/>
              </a:rPr>
              <a:t>Dẫn</a:t>
            </a:r>
            <a:r>
              <a:rPr lang="en-US" sz="2400" dirty="0">
                <a:solidFill>
                  <a:srgbClr val="FFFF00"/>
                </a:solidFill>
                <a:latin typeface="Tahoma (Body)"/>
              </a:rPr>
              <a:t> </a:t>
            </a:r>
            <a:r>
              <a:rPr lang="en-US" sz="2400" dirty="0" err="1">
                <a:solidFill>
                  <a:srgbClr val="FFFF00"/>
                </a:solidFill>
                <a:latin typeface="Tahoma (Body)"/>
              </a:rPr>
              <a:t>lưu</a:t>
            </a:r>
            <a:r>
              <a:rPr lang="en-US" sz="2400" dirty="0">
                <a:solidFill>
                  <a:srgbClr val="FFFF00"/>
                </a:solidFill>
                <a:latin typeface="Tahoma (Body)"/>
              </a:rPr>
              <a:t> </a:t>
            </a:r>
            <a:r>
              <a:rPr lang="en-US" sz="2400" dirty="0" err="1">
                <a:solidFill>
                  <a:srgbClr val="FFFF00"/>
                </a:solidFill>
                <a:latin typeface="Tahoma (Body)"/>
              </a:rPr>
              <a:t>khoang</a:t>
            </a:r>
            <a:r>
              <a:rPr lang="en-US" sz="2400" dirty="0">
                <a:solidFill>
                  <a:srgbClr val="FFFF00"/>
                </a:solidFill>
                <a:latin typeface="Tahoma (Body)"/>
              </a:rPr>
              <a:t> </a:t>
            </a:r>
            <a:r>
              <a:rPr lang="en-US" sz="2400">
                <a:solidFill>
                  <a:srgbClr val="FFFF00"/>
                </a:solidFill>
                <a:latin typeface="Tahoma (Body)"/>
              </a:rPr>
              <a:t>MP (&gt;⅓</a:t>
            </a:r>
            <a:r>
              <a:rPr lang="vi-VN" sz="2400">
                <a:solidFill>
                  <a:srgbClr val="FFFF00"/>
                </a:solidFill>
                <a:latin typeface="Tahoma (Body)"/>
              </a:rPr>
              <a:t> </a:t>
            </a:r>
            <a:r>
              <a:rPr lang="en-US" sz="2400">
                <a:solidFill>
                  <a:srgbClr val="FFFF00"/>
                </a:solidFill>
                <a:latin typeface="Tahoma (Body)"/>
              </a:rPr>
              <a:t>phế </a:t>
            </a:r>
            <a:r>
              <a:rPr lang="en-US" sz="2400" dirty="0" err="1">
                <a:solidFill>
                  <a:srgbClr val="FFFF00"/>
                </a:solidFill>
                <a:latin typeface="Tahoma (Body)"/>
              </a:rPr>
              <a:t>trường</a:t>
            </a:r>
            <a:r>
              <a:rPr lang="en-US" sz="2400" dirty="0">
                <a:solidFill>
                  <a:srgbClr val="FFFF00"/>
                </a:solidFill>
                <a:latin typeface="Tahoma (Body)"/>
              </a:rPr>
              <a:t>)</a:t>
            </a:r>
          </a:p>
          <a:p>
            <a:pPr marL="411480" algn="just" eaLnBrk="1" fontAlgn="auto" hangingPunct="1">
              <a:spcAft>
                <a:spcPts val="0"/>
              </a:spcAft>
              <a:buFont typeface="Wingdings"/>
              <a:buChar char=""/>
              <a:defRPr/>
            </a:pPr>
            <a:r>
              <a:rPr lang="en-US" sz="2400">
                <a:latin typeface="Tahoma (Body)"/>
              </a:rPr>
              <a:t>Thể </a:t>
            </a:r>
            <a:r>
              <a:rPr lang="en-US" sz="2400" dirty="0" err="1">
                <a:latin typeface="Tahoma (Body)"/>
              </a:rPr>
              <a:t>đặc</a:t>
            </a:r>
            <a:r>
              <a:rPr lang="en-US" sz="2400" dirty="0">
                <a:latin typeface="Tahoma (Body)"/>
              </a:rPr>
              <a:t> </a:t>
            </a:r>
            <a:r>
              <a:rPr lang="en-US" sz="2400" dirty="0" err="1">
                <a:latin typeface="Tahoma (Body)"/>
              </a:rPr>
              <a:t>biệt</a:t>
            </a:r>
            <a:r>
              <a:rPr lang="en-US" sz="2400" dirty="0">
                <a:latin typeface="Tahoma (Body)"/>
              </a:rPr>
              <a:t>: TKMP </a:t>
            </a:r>
            <a:r>
              <a:rPr lang="en-US" sz="2400" dirty="0" err="1">
                <a:latin typeface="Tahoma (Body)"/>
              </a:rPr>
              <a:t>áp</a:t>
            </a:r>
            <a:r>
              <a:rPr lang="en-US" sz="2400" dirty="0">
                <a:latin typeface="Tahoma (Body)"/>
              </a:rPr>
              <a:t> </a:t>
            </a:r>
            <a:r>
              <a:rPr lang="en-US" sz="2400" dirty="0" err="1">
                <a:latin typeface="Tahoma (Body)"/>
              </a:rPr>
              <a:t>lực</a:t>
            </a:r>
            <a:endParaRPr lang="en-US" sz="2400" dirty="0">
              <a:latin typeface="Tahoma (Body)"/>
            </a:endParaRPr>
          </a:p>
        </p:txBody>
      </p:sp>
      <p:pic>
        <p:nvPicPr>
          <p:cNvPr id="17412" name="Content Placeholder 6">
            <a:extLst>
              <a:ext uri="{FF2B5EF4-FFF2-40B4-BE49-F238E27FC236}">
                <a16:creationId xmlns:a16="http://schemas.microsoft.com/office/drawing/2014/main" id="{27B66301-CC8E-497C-8A6A-33EAACD4305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379575" y="1766887"/>
            <a:ext cx="3752850" cy="4286250"/>
          </a:xfrm>
        </p:spPr>
      </p:pic>
      <p:grpSp>
        <p:nvGrpSpPr>
          <p:cNvPr id="3" name="Group 2">
            <a:extLst>
              <a:ext uri="{FF2B5EF4-FFF2-40B4-BE49-F238E27FC236}">
                <a16:creationId xmlns:a16="http://schemas.microsoft.com/office/drawing/2014/main" id="{F24A9E5C-1315-44FD-BB24-CDAB58A42368}"/>
              </a:ext>
            </a:extLst>
          </p:cNvPr>
          <p:cNvGrpSpPr/>
          <p:nvPr/>
        </p:nvGrpSpPr>
        <p:grpSpPr>
          <a:xfrm>
            <a:off x="5715000" y="5486400"/>
            <a:ext cx="1143000" cy="0"/>
            <a:chOff x="5715000" y="5486400"/>
            <a:chExt cx="1143000" cy="0"/>
          </a:xfrm>
        </p:grpSpPr>
        <p:cxnSp>
          <p:nvCxnSpPr>
            <p:cNvPr id="6" name="Straight Arrow Connector 5">
              <a:extLst>
                <a:ext uri="{FF2B5EF4-FFF2-40B4-BE49-F238E27FC236}">
                  <a16:creationId xmlns:a16="http://schemas.microsoft.com/office/drawing/2014/main" id="{F2390AD4-34F5-40E6-A495-2F0EF644DA15}"/>
                </a:ext>
              </a:extLst>
            </p:cNvPr>
            <p:cNvCxnSpPr/>
            <p:nvPr/>
          </p:nvCxnSpPr>
          <p:spPr>
            <a:xfrm>
              <a:off x="5715000" y="5486400"/>
              <a:ext cx="381000" cy="0"/>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F26520B-9283-45D3-A13F-68ABCB85C742}"/>
                </a:ext>
              </a:extLst>
            </p:cNvPr>
            <p:cNvCxnSpPr/>
            <p:nvPr/>
          </p:nvCxnSpPr>
          <p:spPr>
            <a:xfrm>
              <a:off x="6096000" y="5486400"/>
              <a:ext cx="381000" cy="0"/>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4A50EF7-EB5D-42FC-9089-6601626DAA9F}"/>
                </a:ext>
              </a:extLst>
            </p:cNvPr>
            <p:cNvCxnSpPr/>
            <p:nvPr/>
          </p:nvCxnSpPr>
          <p:spPr>
            <a:xfrm>
              <a:off x="6477000" y="5486400"/>
              <a:ext cx="381000" cy="0"/>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B18DA5DE-B12D-49DD-BFDC-0B9D2339D6E4}"/>
              </a:ext>
            </a:extLst>
          </p:cNvPr>
          <p:cNvSpPr>
            <a:spLocks noGrp="1"/>
          </p:cNvSpPr>
          <p:nvPr>
            <p:ph type="title"/>
          </p:nvPr>
        </p:nvSpPr>
        <p:spPr>
          <a:xfrm>
            <a:off x="47625" y="533400"/>
            <a:ext cx="8305800" cy="504825"/>
          </a:xfrm>
        </p:spPr>
        <p:txBody>
          <a:bodyPr/>
          <a:lstStyle/>
          <a:p>
            <a:pPr eaLnBrk="1" hangingPunct="1"/>
            <a:r>
              <a:rPr lang="en-US" altLang="en-US" sz="2800" b="1">
                <a:solidFill>
                  <a:schemeClr val="bg1"/>
                </a:solidFill>
              </a:rPr>
              <a:t>Open pneumothorax</a:t>
            </a:r>
            <a:endParaRPr lang="en-US" altLang="en-US" sz="2800">
              <a:solidFill>
                <a:schemeClr val="bg1"/>
              </a:solidFill>
            </a:endParaRPr>
          </a:p>
        </p:txBody>
      </p:sp>
      <p:pic>
        <p:nvPicPr>
          <p:cNvPr id="15363" name="Picture 1">
            <a:extLst>
              <a:ext uri="{FF2B5EF4-FFF2-40B4-BE49-F238E27FC236}">
                <a16:creationId xmlns:a16="http://schemas.microsoft.com/office/drawing/2014/main" id="{111226A8-BB37-4738-A39A-BC8EFDC285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47" y="1206125"/>
            <a:ext cx="4272466" cy="2857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2">
            <a:extLst>
              <a:ext uri="{FF2B5EF4-FFF2-40B4-BE49-F238E27FC236}">
                <a16:creationId xmlns:a16="http://schemas.microsoft.com/office/drawing/2014/main" id="{7528467A-7477-4EDC-97D8-9657BB8827A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406" r="9906" b="4077"/>
          <a:stretch/>
        </p:blipFill>
        <p:spPr bwMode="auto">
          <a:xfrm>
            <a:off x="4285913" y="0"/>
            <a:ext cx="48580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48022356-95F4-402A-8EBF-B42ABBCD5F85}"/>
              </a:ext>
            </a:extLst>
          </p:cNvPr>
          <p:cNvSpPr/>
          <p:nvPr/>
        </p:nvSpPr>
        <p:spPr>
          <a:xfrm>
            <a:off x="-10886" y="4063828"/>
            <a:ext cx="4832235" cy="246221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en-US" sz="1400">
                <a:solidFill>
                  <a:schemeClr val="accent6">
                    <a:lumMod val="50000"/>
                  </a:schemeClr>
                </a:solidFill>
                <a:latin typeface="Calibri" panose="020F0502020204030204" pitchFamily="34" charset="0"/>
              </a:rPr>
              <a:t>Complete occlusion of the chest wall defect without a tube thoracostomy may convert an open pneumothorax to a tension pneumothorax. </a:t>
            </a:r>
          </a:p>
          <a:p>
            <a:r>
              <a:rPr lang="vi-VN" altLang="en-US" sz="1400" i="1">
                <a:solidFill>
                  <a:schemeClr val="accent6">
                    <a:lumMod val="50000"/>
                  </a:schemeClr>
                </a:solidFill>
                <a:highlight>
                  <a:srgbClr val="FFFF00"/>
                </a:highlight>
                <a:latin typeface="Calibri" panose="020F0502020204030204" pitchFamily="34" charset="0"/>
              </a:rPr>
              <a:t>T</a:t>
            </a:r>
            <a:r>
              <a:rPr lang="en-US" altLang="en-US" sz="1400" i="1">
                <a:solidFill>
                  <a:schemeClr val="accent6">
                    <a:lumMod val="50000"/>
                  </a:schemeClr>
                </a:solidFill>
                <a:highlight>
                  <a:srgbClr val="FFFF00"/>
                </a:highlight>
                <a:latin typeface="Calibri" panose="020F0502020204030204" pitchFamily="34" charset="0"/>
              </a:rPr>
              <a:t>emporary management of this injury includes covering the wound with an occlusive dressing that is taped on 3 sides</a:t>
            </a:r>
            <a:r>
              <a:rPr lang="en-US" altLang="en-US" sz="1400">
                <a:solidFill>
                  <a:schemeClr val="accent6">
                    <a:lumMod val="50000"/>
                  </a:schemeClr>
                </a:solidFill>
                <a:latin typeface="Calibri" panose="020F0502020204030204" pitchFamily="34" charset="0"/>
              </a:rPr>
              <a:t>. This acts as </a:t>
            </a:r>
            <a:r>
              <a:rPr lang="en-US" altLang="en-US" sz="1400" b="1" i="1" u="sng">
                <a:solidFill>
                  <a:schemeClr val="accent6">
                    <a:lumMod val="50000"/>
                  </a:schemeClr>
                </a:solidFill>
                <a:latin typeface="Calibri" panose="020F0502020204030204" pitchFamily="34" charset="0"/>
              </a:rPr>
              <a:t>a flutter valve</a:t>
            </a:r>
            <a:r>
              <a:rPr lang="en-US" altLang="en-US" sz="1400">
                <a:solidFill>
                  <a:schemeClr val="accent6">
                    <a:lumMod val="50000"/>
                  </a:schemeClr>
                </a:solidFill>
                <a:latin typeface="Calibri" panose="020F0502020204030204" pitchFamily="34" charset="0"/>
              </a:rPr>
              <a:t>, permitting effective ventilation on inspiration while allowing accumulated air to escape from the pleural space on the untaped side, so that a tension pneumothorax is prevented. </a:t>
            </a:r>
          </a:p>
          <a:p>
            <a:r>
              <a:rPr lang="en-US" altLang="en-US" sz="1400">
                <a:solidFill>
                  <a:schemeClr val="accent6">
                    <a:lumMod val="50000"/>
                  </a:schemeClr>
                </a:solidFill>
                <a:latin typeface="Calibri" panose="020F0502020204030204" pitchFamily="34" charset="0"/>
              </a:rPr>
              <a:t>Definitive treatment requires closure of the chest wall defect and tube thoracostomy remote from the wound.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E7BF1D29-5C94-4211-8EC8-283AB945310D}"/>
              </a:ext>
            </a:extLst>
          </p:cNvPr>
          <p:cNvSpPr>
            <a:spLocks noGrp="1"/>
          </p:cNvSpPr>
          <p:nvPr>
            <p:ph type="title"/>
          </p:nvPr>
        </p:nvSpPr>
        <p:spPr>
          <a:xfrm>
            <a:off x="47625" y="533400"/>
            <a:ext cx="8305800" cy="504825"/>
          </a:xfrm>
        </p:spPr>
        <p:txBody>
          <a:bodyPr/>
          <a:lstStyle/>
          <a:p>
            <a:pPr eaLnBrk="1" hangingPunct="1"/>
            <a:r>
              <a:rPr lang="en-US" altLang="en-US" sz="3600" b="1">
                <a:solidFill>
                  <a:schemeClr val="bg1"/>
                </a:solidFill>
              </a:rPr>
              <a:t>Flail chest</a:t>
            </a:r>
            <a:endParaRPr lang="en-US" altLang="en-US" sz="3600">
              <a:solidFill>
                <a:schemeClr val="bg1"/>
              </a:solidFill>
            </a:endParaRPr>
          </a:p>
        </p:txBody>
      </p:sp>
      <p:sp>
        <p:nvSpPr>
          <p:cNvPr id="16387" name="Content Placeholder 2">
            <a:extLst>
              <a:ext uri="{FF2B5EF4-FFF2-40B4-BE49-F238E27FC236}">
                <a16:creationId xmlns:a16="http://schemas.microsoft.com/office/drawing/2014/main" id="{E5D0284C-DF73-454A-8B43-7ACD2DB8A3C9}"/>
              </a:ext>
            </a:extLst>
          </p:cNvPr>
          <p:cNvSpPr>
            <a:spLocks noGrp="1"/>
          </p:cNvSpPr>
          <p:nvPr>
            <p:ph idx="1"/>
          </p:nvPr>
        </p:nvSpPr>
        <p:spPr>
          <a:xfrm>
            <a:off x="190500" y="1219200"/>
            <a:ext cx="8763000" cy="5334000"/>
          </a:xfrm>
        </p:spPr>
        <p:txBody>
          <a:bodyPr/>
          <a:lstStyle/>
          <a:p>
            <a:pPr eaLnBrk="1" hangingPunct="1"/>
            <a:r>
              <a:rPr lang="en-US" altLang="en-US"/>
              <a:t>Flail chest:</a:t>
            </a:r>
          </a:p>
          <a:p>
            <a:pPr lvl="1" eaLnBrk="1" hangingPunct="1"/>
            <a:r>
              <a:rPr lang="en-US" altLang="en-US"/>
              <a:t>Gãy ≥ 2 vị trí mỗi xương</a:t>
            </a:r>
          </a:p>
          <a:p>
            <a:pPr lvl="1" eaLnBrk="1" hangingPunct="1"/>
            <a:r>
              <a:rPr lang="en-US" altLang="en-US"/>
              <a:t>Gãy ≥ 3 x.sườn liên tiếp</a:t>
            </a:r>
          </a:p>
          <a:p>
            <a:pPr lvl="1" eaLnBrk="1" hangingPunct="1"/>
            <a:r>
              <a:rPr lang="en-US" altLang="en-US">
                <a:solidFill>
                  <a:srgbClr val="FFFF00"/>
                </a:solidFill>
              </a:rPr>
              <a:t>Paradoxical movement</a:t>
            </a:r>
          </a:p>
          <a:p>
            <a:pPr eaLnBrk="1" hangingPunct="1"/>
            <a:r>
              <a:rPr lang="en-US" altLang="en-US"/>
              <a:t>Dập phổi đi kèm </a:t>
            </a:r>
            <a:r>
              <a:rPr lang="vi-VN" altLang="en-US" sz="2400"/>
              <a:t>(thường trong 12h đầu) </a:t>
            </a:r>
            <a:r>
              <a:rPr lang="vi-VN" altLang="en-US"/>
              <a:t>→</a:t>
            </a:r>
            <a:r>
              <a:rPr lang="vi-VN" altLang="en-US" b="1" i="1">
                <a:solidFill>
                  <a:srgbClr val="FFFF00"/>
                </a:solidFill>
              </a:rPr>
              <a:t>SHH</a:t>
            </a:r>
            <a:endParaRPr lang="en-US" altLang="en-US" b="1" i="1">
              <a:solidFill>
                <a:srgbClr val="FFFF00"/>
              </a:solidFill>
              <a:sym typeface="Wingdings" panose="05000000000000000000" pitchFamily="2" charset="2"/>
            </a:endParaRPr>
          </a:p>
          <a:p>
            <a:pPr eaLnBrk="1" hangingPunct="1">
              <a:buFont typeface="Wingdings" panose="05000000000000000000" pitchFamily="2" charset="2"/>
              <a:buChar char="à"/>
            </a:pPr>
            <a:r>
              <a:rPr lang="en-US" altLang="en-US" sz="2800">
                <a:solidFill>
                  <a:srgbClr val="FF99CC"/>
                </a:solidFill>
                <a:sym typeface="Wingdings" panose="05000000000000000000" pitchFamily="2" charset="2"/>
              </a:rPr>
              <a:t>Khám thường xuyên</a:t>
            </a:r>
            <a:r>
              <a:rPr lang="vi-VN" altLang="en-US" sz="2800">
                <a:solidFill>
                  <a:srgbClr val="FF99CC"/>
                </a:solidFill>
                <a:sym typeface="Wingdings" panose="05000000000000000000" pitchFamily="2" charset="2"/>
              </a:rPr>
              <a:t> (cần kiểm tra XQ &amp; O</a:t>
            </a:r>
            <a:r>
              <a:rPr lang="vi-VN" altLang="en-US" sz="2800" baseline="-25000">
                <a:solidFill>
                  <a:srgbClr val="FF99CC"/>
                </a:solidFill>
                <a:sym typeface="Wingdings" panose="05000000000000000000" pitchFamily="2" charset="2"/>
              </a:rPr>
              <a:t>2</a:t>
            </a:r>
            <a:r>
              <a:rPr lang="vi-VN" altLang="en-US" sz="2800">
                <a:solidFill>
                  <a:srgbClr val="FF99CC"/>
                </a:solidFill>
                <a:sym typeface="Wingdings" panose="05000000000000000000" pitchFamily="2" charset="2"/>
              </a:rPr>
              <a:t>)</a:t>
            </a:r>
            <a:endParaRPr lang="en-US" altLang="en-US" sz="2800">
              <a:solidFill>
                <a:srgbClr val="FF99CC"/>
              </a:solidFill>
              <a:sym typeface="Wingdings" panose="05000000000000000000" pitchFamily="2" charset="2"/>
            </a:endParaRPr>
          </a:p>
          <a:p>
            <a:pPr eaLnBrk="1" hangingPunct="1">
              <a:buFont typeface="Wingdings" panose="05000000000000000000" pitchFamily="2" charset="2"/>
              <a:buChar char="à"/>
            </a:pPr>
            <a:r>
              <a:rPr lang="en-US" altLang="en-US" sz="2800">
                <a:solidFill>
                  <a:srgbClr val="FF99CC"/>
                </a:solidFill>
                <a:sym typeface="Wingdings" panose="05000000000000000000" pitchFamily="2" charset="2"/>
              </a:rPr>
              <a:t>Thở máy (áp lực dương)</a:t>
            </a:r>
            <a:endParaRPr lang="vi-VN" altLang="en-US" sz="2800">
              <a:solidFill>
                <a:srgbClr val="FF99CC"/>
              </a:solidFill>
              <a:sym typeface="Wingdings" panose="05000000000000000000" pitchFamily="2" charset="2"/>
            </a:endParaRPr>
          </a:p>
          <a:p>
            <a:pPr eaLnBrk="1" hangingPunct="1">
              <a:buFont typeface="Wingdings" panose="05000000000000000000" pitchFamily="2" charset="2"/>
              <a:buChar char="à"/>
            </a:pPr>
            <a:r>
              <a:rPr lang="en-US" altLang="en-US" sz="2400"/>
              <a:t>The patient's initial chest radiograph often underestimates the extent of the pulmonary parenchymal damage; close monitoring and frequent clinical re-evaluation are warranted.</a:t>
            </a:r>
          </a:p>
        </p:txBody>
      </p:sp>
      <p:sp>
        <p:nvSpPr>
          <p:cNvPr id="2" name="Rectangle 1">
            <a:extLst>
              <a:ext uri="{FF2B5EF4-FFF2-40B4-BE49-F238E27FC236}">
                <a16:creationId xmlns:a16="http://schemas.microsoft.com/office/drawing/2014/main" id="{E3FAE7A0-9340-47D7-85E5-F3AE0D368013}"/>
              </a:ext>
            </a:extLst>
          </p:cNvPr>
          <p:cNvSpPr/>
          <p:nvPr/>
        </p:nvSpPr>
        <p:spPr>
          <a:xfrm>
            <a:off x="4927146" y="544286"/>
            <a:ext cx="4152900" cy="2554545"/>
          </a:xfrm>
          <a:prstGeom prst="rect">
            <a:avLst/>
          </a:prstGeom>
        </p:spPr>
        <p:txBody>
          <a:bodyPr wrap="square">
            <a:spAutoFit/>
          </a:bodyPr>
          <a:lstStyle/>
          <a:p>
            <a:pPr marL="342900" indent="-342900">
              <a:buFont typeface="Arial" panose="020B0604020202020204" pitchFamily="34" charset="0"/>
              <a:buChar char="•"/>
            </a:pPr>
            <a:r>
              <a:rPr lang="vi-VN" altLang="en-US" sz="2000" i="1">
                <a:solidFill>
                  <a:srgbClr val="FFFF00"/>
                </a:solidFill>
                <a:latin typeface="Calibri" panose="020F0502020204030204" pitchFamily="34" charset="0"/>
                <a:cs typeface="Calibri" panose="020F0502020204030204" pitchFamily="34" charset="0"/>
              </a:rPr>
              <a:t>SHH </a:t>
            </a:r>
            <a:r>
              <a:rPr lang="en-US" altLang="en-US" sz="2000" i="1">
                <a:solidFill>
                  <a:srgbClr val="FFFF00"/>
                </a:solidFill>
                <a:latin typeface="Calibri" panose="020F0502020204030204" pitchFamily="34" charset="0"/>
                <a:cs typeface="Calibri" panose="020F0502020204030204" pitchFamily="34" charset="0"/>
              </a:rPr>
              <a:t>xảy ra thường do biên độ hô hấp giảm và shunt qua vùng phổi dập không có trao đổi khí chứ flail chest và đau không đủ gây </a:t>
            </a:r>
            <a:r>
              <a:rPr lang="vi-VN" altLang="en-US" sz="2000" i="1">
                <a:solidFill>
                  <a:srgbClr val="FFFF00"/>
                </a:solidFill>
                <a:latin typeface="Calibri" panose="020F0502020204030204" pitchFamily="34" charset="0"/>
                <a:cs typeface="Calibri" panose="020F0502020204030204" pitchFamily="34" charset="0"/>
              </a:rPr>
              <a:t>SHH</a:t>
            </a:r>
            <a:r>
              <a:rPr lang="en-US" altLang="en-US" sz="2000" i="1">
                <a:solidFill>
                  <a:srgbClr val="FFFF00"/>
                </a:solidFill>
                <a:latin typeface="Calibri" panose="020F0502020204030204" pitchFamily="34" charset="0"/>
                <a:cs typeface="Calibri" panose="020F0502020204030204" pitchFamily="34" charset="0"/>
              </a:rPr>
              <a:t>. </a:t>
            </a:r>
            <a:endParaRPr lang="vi-VN" altLang="en-US" sz="2000" i="1">
              <a:solidFill>
                <a:srgbClr val="FFFF00"/>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vi-VN" altLang="en-US" sz="2000" i="1">
                <a:solidFill>
                  <a:srgbClr val="FFFF00"/>
                </a:solidFill>
                <a:latin typeface="Calibri" panose="020F0502020204030204" pitchFamily="34" charset="0"/>
                <a:cs typeface="Calibri" panose="020F0502020204030204" pitchFamily="34" charset="0"/>
              </a:rPr>
              <a:t>Lắc lư trung thất chỉ là huyền thoại chứ thực tế chứng mình khó xảy ra lắm →quan trọng là những TT đi kèm thường nặng</a:t>
            </a:r>
            <a:endParaRPr lang="en-US" altLang="en-US" sz="2000" i="1">
              <a:solidFill>
                <a:srgbClr val="FFFF00"/>
              </a:solidFill>
              <a:latin typeface="Calibri" panose="020F0502020204030204" pitchFamily="34" charset="0"/>
              <a:cs typeface="Calibri" panose="020F050202020403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1">
            <a:extLst>
              <a:ext uri="{FF2B5EF4-FFF2-40B4-BE49-F238E27FC236}">
                <a16:creationId xmlns:a16="http://schemas.microsoft.com/office/drawing/2014/main" id="{310704AC-1D21-498F-A2A1-E27FA7AB0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724" y="127337"/>
            <a:ext cx="7876552"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CC48D866-651E-4AA1-913B-D4CD490712D5}"/>
              </a:ext>
            </a:extLst>
          </p:cNvPr>
          <p:cNvSpPr/>
          <p:nvPr/>
        </p:nvSpPr>
        <p:spPr>
          <a:xfrm>
            <a:off x="1257300" y="5715000"/>
            <a:ext cx="6629400" cy="101566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eaLnBrk="1" hangingPunct="1"/>
            <a:r>
              <a:rPr lang="en-US" altLang="en-US" sz="2000">
                <a:solidFill>
                  <a:schemeClr val="accent4">
                    <a:lumMod val="50000"/>
                  </a:schemeClr>
                </a:solidFill>
                <a:latin typeface="Tahoma" panose="020B0604030504040204" pitchFamily="34" charset="0"/>
                <a:cs typeface="Tahoma" panose="020B0604030504040204" pitchFamily="34" charset="0"/>
              </a:rPr>
              <a:t>Điều trị: giảm đau, </a:t>
            </a:r>
            <a:r>
              <a:rPr lang="vi-VN" altLang="en-US" sz="2000">
                <a:solidFill>
                  <a:schemeClr val="accent4">
                    <a:lumMod val="50000"/>
                  </a:schemeClr>
                </a:solidFill>
                <a:latin typeface="Tahoma" panose="020B0604030504040204" pitchFamily="34" charset="0"/>
                <a:cs typeface="Tahoma" panose="020B0604030504040204" pitchFamily="34" charset="0"/>
              </a:rPr>
              <a:t>VLTL, </a:t>
            </a:r>
            <a:r>
              <a:rPr lang="en-US" altLang="en-US" sz="2000">
                <a:solidFill>
                  <a:schemeClr val="accent4">
                    <a:lumMod val="50000"/>
                  </a:schemeClr>
                </a:solidFill>
                <a:latin typeface="Tahoma" panose="020B0604030504040204" pitchFamily="34" charset="0"/>
                <a:cs typeface="Tahoma" panose="020B0604030504040204" pitchFamily="34" charset="0"/>
              </a:rPr>
              <a:t>Cố định xương sườn gãy:</a:t>
            </a:r>
          </a:p>
          <a:p>
            <a:pPr marL="342900" indent="-342900" algn="just" eaLnBrk="1" hangingPunct="1">
              <a:buFont typeface="Arial" panose="020B0604020202020204" pitchFamily="34" charset="0"/>
              <a:buChar char="•"/>
            </a:pPr>
            <a:r>
              <a:rPr lang="en-US" altLang="en-US" sz="2000">
                <a:solidFill>
                  <a:schemeClr val="accent4">
                    <a:lumMod val="50000"/>
                  </a:schemeClr>
                </a:solidFill>
                <a:latin typeface="Tahoma" panose="020B0604030504040204" pitchFamily="34" charset="0"/>
                <a:cs typeface="Tahoma" panose="020B0604030504040204" pitchFamily="34" charset="0"/>
              </a:rPr>
              <a:t>Tạm thời: băng ép</a:t>
            </a:r>
          </a:p>
          <a:p>
            <a:pPr marL="342900" indent="-342900" algn="just" eaLnBrk="1" hangingPunct="1">
              <a:buFont typeface="Arial" panose="020B0604020202020204" pitchFamily="34" charset="0"/>
              <a:buChar char="•"/>
            </a:pPr>
            <a:r>
              <a:rPr lang="en-US" altLang="en-US" sz="2000">
                <a:solidFill>
                  <a:schemeClr val="accent4">
                    <a:lumMod val="50000"/>
                  </a:schemeClr>
                </a:solidFill>
                <a:latin typeface="Tahoma" panose="020B0604030504040204" pitchFamily="34" charset="0"/>
                <a:cs typeface="Tahoma" panose="020B0604030504040204" pitchFamily="34" charset="0"/>
              </a:rPr>
              <a:t>Vĩnh viễn: kết hợp xương</a:t>
            </a:r>
            <a:r>
              <a:rPr lang="vi-VN" altLang="en-US" sz="2000">
                <a:solidFill>
                  <a:schemeClr val="accent4">
                    <a:lumMod val="50000"/>
                  </a:schemeClr>
                </a:solidFill>
                <a:latin typeface="Tahoma" panose="020B0604030504040204" pitchFamily="34" charset="0"/>
                <a:cs typeface="Tahoma" panose="020B0604030504040204" pitchFamily="34" charset="0"/>
              </a:rPr>
              <a:t> </a:t>
            </a:r>
            <a:r>
              <a:rPr lang="en-US" altLang="en-US" sz="2000">
                <a:solidFill>
                  <a:schemeClr val="accent4">
                    <a:lumMod val="50000"/>
                  </a:schemeClr>
                </a:solidFill>
                <a:latin typeface="Tahoma" panose="020B0604030504040204" pitchFamily="34" charset="0"/>
                <a:cs typeface="Tahoma" panose="020B0604030504040204" pitchFamily="34" charset="0"/>
              </a:rPr>
              <a:t>sườn bằng nẹp kim loại</a:t>
            </a:r>
          </a:p>
        </p:txBody>
      </p:sp>
      <p:sp>
        <p:nvSpPr>
          <p:cNvPr id="3" name="Rectangle 2">
            <a:extLst>
              <a:ext uri="{FF2B5EF4-FFF2-40B4-BE49-F238E27FC236}">
                <a16:creationId xmlns:a16="http://schemas.microsoft.com/office/drawing/2014/main" id="{7BBA0963-49B8-4099-B385-7DF3C963808C}"/>
              </a:ext>
            </a:extLst>
          </p:cNvPr>
          <p:cNvSpPr/>
          <p:nvPr/>
        </p:nvSpPr>
        <p:spPr>
          <a:xfrm>
            <a:off x="2367643" y="533400"/>
            <a:ext cx="5486400" cy="923330"/>
          </a:xfrm>
          <a:prstGeom prst="rect">
            <a:avLst/>
          </a:prstGeom>
        </p:spPr>
        <p:txBody>
          <a:bodyPr wrap="square">
            <a:spAutoFit/>
          </a:bodyPr>
          <a:lstStyle/>
          <a:p>
            <a:r>
              <a:rPr lang="vi-VN" sz="1800" b="1" i="1">
                <a:solidFill>
                  <a:srgbClr val="002060"/>
                </a:solidFill>
                <a:latin typeface="Calibri" panose="020F0502020204030204" pitchFamily="34" charset="0"/>
                <a:cs typeface="Calibri" panose="020F0502020204030204" pitchFamily="34" charset="0"/>
              </a:rPr>
              <a:t>Ngày xưa là treo khung kéo xương sườn</a:t>
            </a:r>
          </a:p>
          <a:p>
            <a:r>
              <a:rPr lang="vi-VN" sz="1800" b="1" i="1">
                <a:solidFill>
                  <a:srgbClr val="002060"/>
                </a:solidFill>
                <a:latin typeface="Calibri" panose="020F0502020204030204" pitchFamily="34" charset="0"/>
                <a:cs typeface="Calibri" panose="020F0502020204030204" pitchFamily="34" charset="0"/>
              </a:rPr>
              <a:t>=&gt;sau đó hiện đại hơn là cho thở máy P dương </a:t>
            </a:r>
          </a:p>
          <a:p>
            <a:r>
              <a:rPr lang="vi-VN" sz="1800" b="1" i="1">
                <a:solidFill>
                  <a:srgbClr val="002060"/>
                </a:solidFill>
                <a:latin typeface="Calibri" panose="020F0502020204030204" pitchFamily="34" charset="0"/>
                <a:cs typeface="Calibri" panose="020F0502020204030204" pitchFamily="34" charset="0"/>
              </a:rPr>
              <a:t>=&gt;hiện nay là cho đi mổ kết hợp luôn</a:t>
            </a:r>
            <a:endParaRPr lang="en-US" sz="1800" b="1" i="1">
              <a:solidFill>
                <a:srgbClr val="002060"/>
              </a:solidFill>
              <a:latin typeface="Calibri" panose="020F0502020204030204" pitchFamily="34" charset="0"/>
              <a:cs typeface="Calibri" panose="020F050202020403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FE0AD619-5B12-41C5-8B84-5B68EA2F22B9}"/>
              </a:ext>
            </a:extLst>
          </p:cNvPr>
          <p:cNvSpPr>
            <a:spLocks noGrp="1"/>
          </p:cNvSpPr>
          <p:nvPr>
            <p:ph type="title"/>
          </p:nvPr>
        </p:nvSpPr>
        <p:spPr>
          <a:xfrm>
            <a:off x="47625" y="533400"/>
            <a:ext cx="8305800" cy="504825"/>
          </a:xfrm>
        </p:spPr>
        <p:txBody>
          <a:bodyPr/>
          <a:lstStyle/>
          <a:p>
            <a:pPr eaLnBrk="1" hangingPunct="1"/>
            <a:r>
              <a:rPr lang="en-US" altLang="en-US" sz="3600" b="1">
                <a:solidFill>
                  <a:srgbClr val="FFFF00"/>
                </a:solidFill>
              </a:rPr>
              <a:t>C</a:t>
            </a:r>
            <a:r>
              <a:rPr lang="en-US" altLang="en-US" sz="3200">
                <a:solidFill>
                  <a:schemeClr val="bg1"/>
                </a:solidFill>
              </a:rPr>
              <a:t>irculation and heamorhage control</a:t>
            </a:r>
          </a:p>
        </p:txBody>
      </p:sp>
      <p:sp>
        <p:nvSpPr>
          <p:cNvPr id="18435" name="Content Placeholder 2">
            <a:extLst>
              <a:ext uri="{FF2B5EF4-FFF2-40B4-BE49-F238E27FC236}">
                <a16:creationId xmlns:a16="http://schemas.microsoft.com/office/drawing/2014/main" id="{8FACF63F-A330-42A3-AECC-D274726D9578}"/>
              </a:ext>
            </a:extLst>
          </p:cNvPr>
          <p:cNvSpPr>
            <a:spLocks noGrp="1"/>
          </p:cNvSpPr>
          <p:nvPr>
            <p:ph idx="1"/>
          </p:nvPr>
        </p:nvSpPr>
        <p:spPr>
          <a:xfrm>
            <a:off x="381000" y="1447800"/>
            <a:ext cx="8763000" cy="5105400"/>
          </a:xfrm>
        </p:spPr>
        <p:txBody>
          <a:bodyPr/>
          <a:lstStyle/>
          <a:p>
            <a:pPr eaLnBrk="1" hangingPunct="1"/>
            <a:r>
              <a:rPr lang="en-US" altLang="en-US" sz="3600"/>
              <a:t>Mạch - HA</a:t>
            </a:r>
          </a:p>
          <a:p>
            <a:pPr lvl="1" eaLnBrk="1" hangingPunct="1"/>
            <a:r>
              <a:rPr lang="en-US" altLang="en-US" sz="3200">
                <a:highlight>
                  <a:srgbClr val="000080"/>
                </a:highlight>
              </a:rPr>
              <a:t>60 mmHg: mạch cảnh (+)</a:t>
            </a:r>
          </a:p>
          <a:p>
            <a:pPr lvl="1" eaLnBrk="1" hangingPunct="1"/>
            <a:r>
              <a:rPr lang="en-US" altLang="en-US" sz="3200">
                <a:highlight>
                  <a:srgbClr val="000080"/>
                </a:highlight>
              </a:rPr>
              <a:t>70 mmHg: mạch bẹn (+)</a:t>
            </a:r>
          </a:p>
          <a:p>
            <a:pPr lvl="1" eaLnBrk="1" hangingPunct="1"/>
            <a:r>
              <a:rPr lang="en-US" altLang="en-US" sz="3200">
                <a:highlight>
                  <a:srgbClr val="000080"/>
                </a:highlight>
              </a:rPr>
              <a:t>80 mmHg: mạch quay (+)</a:t>
            </a:r>
          </a:p>
          <a:p>
            <a:pPr lvl="1" eaLnBrk="1" hangingPunct="1">
              <a:buFontTx/>
              <a:buNone/>
            </a:pPr>
            <a:r>
              <a:rPr lang="en-US" altLang="en-US" sz="3200"/>
              <a:t>&lt;90 mmHg </a:t>
            </a:r>
            <a:r>
              <a:rPr lang="en-US" altLang="en-US" sz="3200">
                <a:sym typeface="Wingdings" panose="05000000000000000000" pitchFamily="2" charset="2"/>
              </a:rPr>
              <a:t>tụt HA</a:t>
            </a:r>
            <a:r>
              <a:rPr lang="en-US" altLang="en-US" sz="3200"/>
              <a:t> </a:t>
            </a:r>
          </a:p>
        </p:txBody>
      </p:sp>
      <p:sp>
        <p:nvSpPr>
          <p:cNvPr id="2" name="TextBox 1">
            <a:extLst>
              <a:ext uri="{FF2B5EF4-FFF2-40B4-BE49-F238E27FC236}">
                <a16:creationId xmlns:a16="http://schemas.microsoft.com/office/drawing/2014/main" id="{391EAB46-3B4C-41B8-AA41-54BC6597C564}"/>
              </a:ext>
            </a:extLst>
          </p:cNvPr>
          <p:cNvSpPr txBox="1"/>
          <p:nvPr/>
        </p:nvSpPr>
        <p:spPr>
          <a:xfrm>
            <a:off x="0" y="4614208"/>
            <a:ext cx="9144000" cy="193899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marL="342900" indent="-342900">
              <a:buFont typeface="Arial" panose="020B0604020202020204" pitchFamily="34" charset="0"/>
              <a:buChar char="•"/>
            </a:pPr>
            <a:r>
              <a:rPr lang="en-US" altLang="en-US" i="1">
                <a:latin typeface="Calibri" panose="020F0502020204030204" pitchFamily="34" charset="0"/>
              </a:rPr>
              <a:t>Tình trạng tim-mạch được khám bắt đầu </a:t>
            </a:r>
            <a:r>
              <a:rPr lang="vi-VN" altLang="en-US" i="1">
                <a:latin typeface="Calibri" panose="020F0502020204030204" pitchFamily="34" charset="0"/>
              </a:rPr>
              <a:t>=</a:t>
            </a:r>
            <a:r>
              <a:rPr lang="en-US" altLang="en-US" i="1">
                <a:latin typeface="Calibri" panose="020F0502020204030204" pitchFamily="34" charset="0"/>
              </a:rPr>
              <a:t> bắt mạch ngọai biên</a:t>
            </a:r>
            <a:endParaRPr lang="en-US" altLang="en-US" i="1" u="sng">
              <a:latin typeface="Calibri" panose="020F0502020204030204" pitchFamily="34" charset="0"/>
            </a:endParaRPr>
          </a:p>
          <a:p>
            <a:pPr marL="342900" indent="-342900">
              <a:buFont typeface="Arial" panose="020B0604020202020204" pitchFamily="34" charset="0"/>
              <a:buChar char="•"/>
            </a:pPr>
            <a:r>
              <a:rPr lang="en-US" altLang="en-US" i="1">
                <a:latin typeface="Calibri" panose="020F0502020204030204" pitchFamily="34" charset="0"/>
              </a:rPr>
              <a:t>Hạ huyết áp được định nghĩa là </a:t>
            </a:r>
            <a:r>
              <a:rPr lang="vi-VN" altLang="en-US" i="1">
                <a:latin typeface="Calibri" panose="020F0502020204030204" pitchFamily="34" charset="0"/>
              </a:rPr>
              <a:t>SBP </a:t>
            </a:r>
            <a:r>
              <a:rPr lang="en-US" altLang="en-US" i="1">
                <a:latin typeface="Calibri" panose="020F0502020204030204" pitchFamily="34" charset="0"/>
              </a:rPr>
              <a:t>&lt;90mmHg, và nên được coi là do xuất huyết cho đến khi có chứng minh khác. </a:t>
            </a:r>
          </a:p>
          <a:p>
            <a:pPr marL="342900" indent="-342900">
              <a:buFont typeface="Arial" panose="020B0604020202020204" pitchFamily="34" charset="0"/>
              <a:buChar char="•"/>
            </a:pPr>
            <a:r>
              <a:rPr lang="en-US" altLang="en-US" i="1">
                <a:highlight>
                  <a:srgbClr val="0000FF"/>
                </a:highlight>
                <a:latin typeface="Calibri" panose="020F0502020204030204" pitchFamily="34" charset="0"/>
              </a:rPr>
              <a:t>Bn mất máu nặng phải đo huyết áp và mạch bằng tay ít nhất mỗi 5 phút cho đến khi ổn định</a:t>
            </a:r>
            <a:endParaRPr lang="en-US" altLang="en-US">
              <a:highlight>
                <a:srgbClr val="0000FF"/>
              </a:highlight>
              <a:latin typeface="Calibri" panose="020F050202020403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6">
            <a:extLst>
              <a:ext uri="{FF2B5EF4-FFF2-40B4-BE49-F238E27FC236}">
                <a16:creationId xmlns:a16="http://schemas.microsoft.com/office/drawing/2014/main" id="{D07228BD-5437-48CE-A76A-3BB2E664CE8E}"/>
              </a:ext>
            </a:extLst>
          </p:cNvPr>
          <p:cNvSpPr>
            <a:spLocks noGrp="1" noChangeArrowheads="1"/>
          </p:cNvSpPr>
          <p:nvPr>
            <p:ph type="body" idx="1"/>
          </p:nvPr>
        </p:nvSpPr>
        <p:spPr>
          <a:xfrm>
            <a:off x="762000" y="1371600"/>
            <a:ext cx="8077200" cy="4267200"/>
          </a:xfrm>
        </p:spPr>
        <p:txBody>
          <a:bodyPr/>
          <a:lstStyle/>
          <a:p>
            <a:pPr marL="457200" indent="-457200" eaLnBrk="1" hangingPunct="1">
              <a:lnSpc>
                <a:spcPct val="80000"/>
              </a:lnSpc>
            </a:pPr>
            <a:r>
              <a:rPr lang="en-US" altLang="en-US" sz="2800"/>
              <a:t>Chấn thương (trauma/injury)</a:t>
            </a:r>
          </a:p>
          <a:p>
            <a:pPr marL="857250" lvl="1" indent="-457200" eaLnBrk="1" hangingPunct="1">
              <a:lnSpc>
                <a:spcPct val="80000"/>
              </a:lnSpc>
              <a:buFontTx/>
              <a:buAutoNum type="arabicPeriod"/>
            </a:pPr>
            <a:r>
              <a:rPr lang="en-US" altLang="en-US">
                <a:solidFill>
                  <a:srgbClr val="A6A6A6"/>
                </a:solidFill>
              </a:rPr>
              <a:t>Accident</a:t>
            </a:r>
          </a:p>
          <a:p>
            <a:pPr marL="857250" lvl="1" indent="-457200" eaLnBrk="1" hangingPunct="1">
              <a:lnSpc>
                <a:spcPct val="80000"/>
              </a:lnSpc>
              <a:buFontTx/>
              <a:buAutoNum type="arabicPeriod"/>
            </a:pPr>
            <a:r>
              <a:rPr lang="en-US" altLang="en-US">
                <a:solidFill>
                  <a:srgbClr val="A6A6A6"/>
                </a:solidFill>
              </a:rPr>
              <a:t>Intentional self-harm (Suicide)</a:t>
            </a:r>
          </a:p>
          <a:p>
            <a:pPr marL="857250" lvl="1" indent="-457200" eaLnBrk="1" hangingPunct="1">
              <a:lnSpc>
                <a:spcPct val="80000"/>
              </a:lnSpc>
              <a:buFontTx/>
              <a:buAutoNum type="arabicPeriod"/>
            </a:pPr>
            <a:r>
              <a:rPr lang="en-US" altLang="en-US">
                <a:solidFill>
                  <a:srgbClr val="A6A6A6"/>
                </a:solidFill>
              </a:rPr>
              <a:t>Assault (Homicide)</a:t>
            </a:r>
          </a:p>
          <a:p>
            <a:pPr marL="857250" lvl="1" indent="-457200" eaLnBrk="1" hangingPunct="1">
              <a:lnSpc>
                <a:spcPct val="80000"/>
              </a:lnSpc>
              <a:buFontTx/>
              <a:buAutoNum type="arabicPeriod"/>
            </a:pPr>
            <a:r>
              <a:rPr lang="en-US" altLang="en-US">
                <a:solidFill>
                  <a:srgbClr val="A6A6A6"/>
                </a:solidFill>
              </a:rPr>
              <a:t>Legal intervention/war</a:t>
            </a:r>
          </a:p>
          <a:p>
            <a:pPr marL="857250" lvl="1" indent="-457200" eaLnBrk="1" hangingPunct="1">
              <a:lnSpc>
                <a:spcPct val="80000"/>
              </a:lnSpc>
              <a:buFontTx/>
              <a:buAutoNum type="arabicPeriod"/>
            </a:pPr>
            <a:r>
              <a:rPr lang="en-US" altLang="en-US">
                <a:solidFill>
                  <a:srgbClr val="A6A6A6"/>
                </a:solidFill>
              </a:rPr>
              <a:t>Undetermined causes</a:t>
            </a:r>
          </a:p>
          <a:p>
            <a:pPr marL="457200" indent="-457200" eaLnBrk="1" hangingPunct="1">
              <a:lnSpc>
                <a:spcPct val="80000"/>
              </a:lnSpc>
            </a:pPr>
            <a:r>
              <a:rPr lang="en-US" altLang="en-US" sz="2800"/>
              <a:t>Nguyên nhân tử vong hàng đầu (1 – 44 tuổi)</a:t>
            </a:r>
          </a:p>
          <a:p>
            <a:pPr marL="457200" indent="-457200" eaLnBrk="1" hangingPunct="1">
              <a:lnSpc>
                <a:spcPct val="80000"/>
              </a:lnSpc>
            </a:pPr>
            <a:r>
              <a:rPr lang="en-US" altLang="en-US" sz="2800"/>
              <a:t>Nguyên nhân tử vong thứ ba (mọi lứa tuổi)</a:t>
            </a:r>
          </a:p>
          <a:p>
            <a:pPr marL="457200" indent="-457200" eaLnBrk="1" hangingPunct="1">
              <a:lnSpc>
                <a:spcPct val="80000"/>
              </a:lnSpc>
            </a:pPr>
            <a:r>
              <a:rPr lang="en-US" altLang="en-US" sz="2800"/>
              <a:t>Cấp cứu và nhập viện </a:t>
            </a:r>
            <a:r>
              <a:rPr lang="vi-VN" altLang="en-US" sz="2800"/>
              <a:t>→</a:t>
            </a:r>
            <a:r>
              <a:rPr lang="en-US" altLang="en-US" sz="2800">
                <a:sym typeface="Wingdings" panose="05000000000000000000" pitchFamily="2" charset="2"/>
              </a:rPr>
              <a:t>chi phí</a:t>
            </a:r>
            <a:endParaRPr lang="en-US" altLang="en-US" sz="2800"/>
          </a:p>
          <a:p>
            <a:pPr marL="457200" indent="-457200" algn="r" eaLnBrk="1" hangingPunct="1">
              <a:lnSpc>
                <a:spcPct val="80000"/>
              </a:lnSpc>
              <a:buFontTx/>
              <a:buNone/>
            </a:pPr>
            <a:r>
              <a:rPr lang="vi-VN" altLang="en-US" sz="2800">
                <a:solidFill>
                  <a:srgbClr val="FFFF00"/>
                </a:solidFill>
                <a:sym typeface="Wingdings" panose="05000000000000000000" pitchFamily="2" charset="2"/>
              </a:rPr>
              <a:t>→</a:t>
            </a:r>
            <a:r>
              <a:rPr lang="en-US" altLang="en-US" sz="2800">
                <a:solidFill>
                  <a:srgbClr val="FFFF00"/>
                </a:solidFill>
                <a:sym typeface="Wingdings" panose="05000000000000000000" pitchFamily="2" charset="2"/>
              </a:rPr>
              <a:t>Major public health issue (ACSCT)</a:t>
            </a:r>
            <a:endParaRPr lang="vi-VN" altLang="en-US" sz="2800">
              <a:solidFill>
                <a:srgbClr val="FFFF00"/>
              </a:solidFill>
              <a:sym typeface="Wingdings" panose="05000000000000000000" pitchFamily="2" charset="2"/>
            </a:endParaRPr>
          </a:p>
          <a:p>
            <a:pPr marL="457200" indent="-457200" algn="r" eaLnBrk="1" hangingPunct="1">
              <a:lnSpc>
                <a:spcPct val="80000"/>
              </a:lnSpc>
              <a:buFontTx/>
              <a:buNone/>
            </a:pPr>
            <a:r>
              <a:rPr lang="en-US" altLang="en-US" sz="1600"/>
              <a:t>American College of Surgeons Committee on Trauma</a:t>
            </a:r>
            <a:endParaRPr lang="en-US" altLang="en-US" sz="1600">
              <a:solidFill>
                <a:srgbClr val="FFFF00"/>
              </a:solidFill>
            </a:endParaRPr>
          </a:p>
        </p:txBody>
      </p:sp>
      <p:sp>
        <p:nvSpPr>
          <p:cNvPr id="4099" name="Rectangle 7">
            <a:extLst>
              <a:ext uri="{FF2B5EF4-FFF2-40B4-BE49-F238E27FC236}">
                <a16:creationId xmlns:a16="http://schemas.microsoft.com/office/drawing/2014/main" id="{18D33EDC-1BD0-4142-9EA5-1C269EB708F4}"/>
              </a:ext>
            </a:extLst>
          </p:cNvPr>
          <p:cNvSpPr>
            <a:spLocks noGrp="1" noChangeArrowheads="1"/>
          </p:cNvSpPr>
          <p:nvPr>
            <p:ph type="title"/>
          </p:nvPr>
        </p:nvSpPr>
        <p:spPr>
          <a:xfrm>
            <a:off x="381000" y="533400"/>
            <a:ext cx="8305800" cy="504825"/>
          </a:xfrm>
        </p:spPr>
        <p:txBody>
          <a:bodyPr/>
          <a:lstStyle/>
          <a:p>
            <a:pPr eaLnBrk="1" hangingPunct="1"/>
            <a:r>
              <a:rPr lang="en-US" altLang="en-US" sz="4000">
                <a:solidFill>
                  <a:schemeClr val="bg1"/>
                </a:solidFill>
              </a:rPr>
              <a:t>ĐẠI CƯƠNG</a:t>
            </a:r>
            <a:endParaRPr lang="ru-RU" altLang="en-US" sz="4000">
              <a:solidFill>
                <a:schemeClr val="bg1"/>
              </a:solidFill>
            </a:endParaRPr>
          </a:p>
        </p:txBody>
      </p:sp>
      <p:sp>
        <p:nvSpPr>
          <p:cNvPr id="2" name="TextBox 1">
            <a:extLst>
              <a:ext uri="{FF2B5EF4-FFF2-40B4-BE49-F238E27FC236}">
                <a16:creationId xmlns:a16="http://schemas.microsoft.com/office/drawing/2014/main" id="{6E75BFFB-E9E2-4ED2-997C-CCF7C9DD0DBD}"/>
              </a:ext>
            </a:extLst>
          </p:cNvPr>
          <p:cNvSpPr txBox="1"/>
          <p:nvPr/>
        </p:nvSpPr>
        <p:spPr>
          <a:xfrm>
            <a:off x="3733800" y="277980"/>
            <a:ext cx="5105400" cy="101566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altLang="en-US" sz="2000">
                <a:solidFill>
                  <a:srgbClr val="FFFF00"/>
                </a:solidFill>
                <a:latin typeface="Calibri" panose="020F0502020204030204" pitchFamily="34" charset="0"/>
              </a:rPr>
              <a:t>Trauma is defined as cellular disruption caused by an exchange with environmental energy that is beyond the body’s resilience</a:t>
            </a:r>
          </a:p>
        </p:txBody>
      </p:sp>
      <p:sp>
        <p:nvSpPr>
          <p:cNvPr id="3" name="TextBox 2">
            <a:extLst>
              <a:ext uri="{FF2B5EF4-FFF2-40B4-BE49-F238E27FC236}">
                <a16:creationId xmlns:a16="http://schemas.microsoft.com/office/drawing/2014/main" id="{3C95EB47-6364-44F4-81BC-7BFA7AAEF329}"/>
              </a:ext>
            </a:extLst>
          </p:cNvPr>
          <p:cNvSpPr txBox="1"/>
          <p:nvPr/>
        </p:nvSpPr>
        <p:spPr>
          <a:xfrm>
            <a:off x="596443" y="6096000"/>
            <a:ext cx="7213385" cy="646331"/>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pPr eaLnBrk="1" hangingPunct="1"/>
            <a:r>
              <a:rPr lang="en-US" altLang="en-US" sz="1800">
                <a:latin typeface="Calibri" panose="020F0502020204030204" pitchFamily="34" charset="0"/>
              </a:rPr>
              <a:t>Mỹ: Tử vong hàng trăm ngàn ca/năm, số nhập viên hàng chục triệu ca/năm</a:t>
            </a:r>
          </a:p>
          <a:p>
            <a:pPr eaLnBrk="1" hangingPunct="1"/>
            <a:r>
              <a:rPr lang="en-US" altLang="en-US" sz="1800">
                <a:latin typeface="Calibri" panose="020F0502020204030204" pitchFamily="34" charset="0"/>
              </a:rPr>
              <a:t>       2004 tiêu tốn # 117 tỉ đô/năm liên quan đến chấn thương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1FF1B42F-7C9F-435B-A0AC-77E89D3CA1A9}"/>
              </a:ext>
            </a:extLst>
          </p:cNvPr>
          <p:cNvSpPr>
            <a:spLocks noGrp="1"/>
          </p:cNvSpPr>
          <p:nvPr>
            <p:ph type="title"/>
          </p:nvPr>
        </p:nvSpPr>
        <p:spPr>
          <a:xfrm>
            <a:off x="47625" y="533400"/>
            <a:ext cx="8305800" cy="504825"/>
          </a:xfrm>
        </p:spPr>
        <p:txBody>
          <a:bodyPr/>
          <a:lstStyle/>
          <a:p>
            <a:pPr eaLnBrk="1" hangingPunct="1"/>
            <a:r>
              <a:rPr lang="en-US" altLang="en-US" sz="3200">
                <a:solidFill>
                  <a:schemeClr val="bg1"/>
                </a:solidFill>
              </a:rPr>
              <a:t>Shock</a:t>
            </a:r>
          </a:p>
        </p:txBody>
      </p:sp>
      <p:graphicFrame>
        <p:nvGraphicFramePr>
          <p:cNvPr id="5" name="Content Placeholder 4">
            <a:extLst>
              <a:ext uri="{FF2B5EF4-FFF2-40B4-BE49-F238E27FC236}">
                <a16:creationId xmlns:a16="http://schemas.microsoft.com/office/drawing/2014/main" id="{BD6B13C0-E3AE-40D4-B08C-14E0E18F6E48}"/>
              </a:ext>
            </a:extLst>
          </p:cNvPr>
          <p:cNvGraphicFramePr>
            <a:graphicFrameLocks noGrp="1"/>
          </p:cNvGraphicFramePr>
          <p:nvPr>
            <p:ph idx="1"/>
            <p:extLst>
              <p:ext uri="{D42A27DB-BD31-4B8C-83A1-F6EECF244321}">
                <p14:modId xmlns:p14="http://schemas.microsoft.com/office/powerpoint/2010/main" val="1018200020"/>
              </p:ext>
            </p:extLst>
          </p:nvPr>
        </p:nvGraphicFramePr>
        <p:xfrm>
          <a:off x="0" y="2472392"/>
          <a:ext cx="9144000" cy="3535572"/>
        </p:xfrm>
        <a:graphic>
          <a:graphicData uri="http://schemas.openxmlformats.org/drawingml/2006/table">
            <a:tbl>
              <a:tblPr firstRow="1" bandRow="1">
                <a:tableStyleId>{5C22544A-7EE6-4342-B048-85BDC9FD1C3A}</a:tableStyleId>
              </a:tblPr>
              <a:tblGrid>
                <a:gridCol w="19812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150812">
                <a:tc>
                  <a:txBody>
                    <a:bodyPr/>
                    <a:lstStyle/>
                    <a:p>
                      <a:pPr algn="ctr"/>
                      <a:endParaRPr lang="en-US" sz="1800" dirty="0">
                        <a:uFillTx/>
                        <a:latin typeface="Calibri" panose="020F0502020204030204" pitchFamily="34" charset="0"/>
                      </a:endParaRPr>
                    </a:p>
                  </a:txBody>
                  <a:tcPr marT="45714" marB="45714"/>
                </a:tc>
                <a:tc>
                  <a:txBody>
                    <a:bodyPr/>
                    <a:lstStyle/>
                    <a:p>
                      <a:pPr algn="ctr"/>
                      <a:r>
                        <a:rPr lang="en-US" sz="1800" dirty="0">
                          <a:uFillTx/>
                          <a:latin typeface="Calibri" panose="020F0502020204030204" pitchFamily="34" charset="0"/>
                        </a:rPr>
                        <a:t>I</a:t>
                      </a:r>
                    </a:p>
                  </a:txBody>
                  <a:tcPr marT="45714" marB="45714"/>
                </a:tc>
                <a:tc>
                  <a:txBody>
                    <a:bodyPr/>
                    <a:lstStyle/>
                    <a:p>
                      <a:pPr algn="ctr"/>
                      <a:r>
                        <a:rPr lang="en-US" sz="1800" dirty="0">
                          <a:uFillTx/>
                          <a:latin typeface="Calibri" panose="020F0502020204030204" pitchFamily="34" charset="0"/>
                        </a:rPr>
                        <a:t>II</a:t>
                      </a:r>
                    </a:p>
                  </a:txBody>
                  <a:tcPr marT="45714" marB="45714"/>
                </a:tc>
                <a:tc>
                  <a:txBody>
                    <a:bodyPr/>
                    <a:lstStyle/>
                    <a:p>
                      <a:pPr algn="ctr"/>
                      <a:r>
                        <a:rPr lang="en-US" sz="1800" dirty="0">
                          <a:uFillTx/>
                          <a:latin typeface="Calibri" panose="020F0502020204030204" pitchFamily="34" charset="0"/>
                        </a:rPr>
                        <a:t>III</a:t>
                      </a:r>
                    </a:p>
                  </a:txBody>
                  <a:tcPr marT="45714" marB="45714"/>
                </a:tc>
                <a:tc>
                  <a:txBody>
                    <a:bodyPr/>
                    <a:lstStyle/>
                    <a:p>
                      <a:pPr algn="ctr"/>
                      <a:r>
                        <a:rPr lang="en-US" sz="1800" dirty="0">
                          <a:uFillTx/>
                          <a:latin typeface="Calibri" panose="020F0502020204030204" pitchFamily="34" charset="0"/>
                        </a:rPr>
                        <a:t>IV</a:t>
                      </a:r>
                    </a:p>
                  </a:txBody>
                  <a:tcPr marT="45714" marB="45714"/>
                </a:tc>
                <a:extLst>
                  <a:ext uri="{0D108BD9-81ED-4DB2-BD59-A6C34878D82A}">
                    <a16:rowId xmlns:a16="http://schemas.microsoft.com/office/drawing/2014/main" val="10000"/>
                  </a:ext>
                </a:extLst>
              </a:tr>
              <a:tr h="152071">
                <a:tc>
                  <a:txBody>
                    <a:bodyPr/>
                    <a:lstStyle/>
                    <a:p>
                      <a:r>
                        <a:rPr lang="en-US" sz="2000" dirty="0" err="1">
                          <a:uFillTx/>
                          <a:latin typeface="Calibri" panose="020F0502020204030204" pitchFamily="34" charset="0"/>
                        </a:rPr>
                        <a:t>Máu</a:t>
                      </a:r>
                      <a:r>
                        <a:rPr lang="en-US" sz="2000" baseline="0" dirty="0">
                          <a:uFillTx/>
                        </a:rPr>
                        <a:t> </a:t>
                      </a:r>
                      <a:r>
                        <a:rPr lang="en-US" sz="2000" baseline="0" dirty="0" err="1">
                          <a:uFillTx/>
                        </a:rPr>
                        <a:t>mất</a:t>
                      </a:r>
                      <a:r>
                        <a:rPr lang="en-US" sz="2000" baseline="0" dirty="0">
                          <a:uFillTx/>
                        </a:rPr>
                        <a:t> (ml)</a:t>
                      </a:r>
                      <a:endParaRPr lang="en-US" sz="2000" dirty="0">
                        <a:uFillTx/>
                      </a:endParaRPr>
                    </a:p>
                  </a:txBody>
                  <a:tcPr marT="45714" marB="45714"/>
                </a:tc>
                <a:tc>
                  <a:txBody>
                    <a:bodyPr/>
                    <a:lstStyle/>
                    <a:p>
                      <a:pPr algn="ctr"/>
                      <a:r>
                        <a:rPr lang="en-US" sz="2000" dirty="0">
                          <a:uFillTx/>
                          <a:latin typeface="Calibri" panose="020F0502020204030204" pitchFamily="34" charset="0"/>
                        </a:rPr>
                        <a:t> ≤ 750</a:t>
                      </a:r>
                    </a:p>
                  </a:txBody>
                  <a:tcPr marT="45714" marB="45714"/>
                </a:tc>
                <a:tc>
                  <a:txBody>
                    <a:bodyPr/>
                    <a:lstStyle/>
                    <a:p>
                      <a:pPr algn="ctr"/>
                      <a:r>
                        <a:rPr lang="en-US" sz="2000" dirty="0">
                          <a:uFillTx/>
                          <a:latin typeface="Calibri" panose="020F0502020204030204" pitchFamily="34" charset="0"/>
                        </a:rPr>
                        <a:t>750-1500</a:t>
                      </a:r>
                    </a:p>
                  </a:txBody>
                  <a:tcPr marT="45714" marB="45714"/>
                </a:tc>
                <a:tc>
                  <a:txBody>
                    <a:bodyPr/>
                    <a:lstStyle/>
                    <a:p>
                      <a:pPr algn="ctr"/>
                      <a:r>
                        <a:rPr lang="en-US" sz="2000" dirty="0">
                          <a:uFillTx/>
                          <a:latin typeface="Calibri" panose="020F0502020204030204" pitchFamily="34" charset="0"/>
                        </a:rPr>
                        <a:t>1500-2000</a:t>
                      </a:r>
                    </a:p>
                  </a:txBody>
                  <a:tcPr marT="45714" marB="45714"/>
                </a:tc>
                <a:tc>
                  <a:txBody>
                    <a:bodyPr/>
                    <a:lstStyle/>
                    <a:p>
                      <a:pPr algn="ctr"/>
                      <a:r>
                        <a:rPr lang="en-US" sz="2000" dirty="0">
                          <a:uFillTx/>
                          <a:latin typeface="Calibri" panose="020F0502020204030204" pitchFamily="34" charset="0"/>
                        </a:rPr>
                        <a:t>2000</a:t>
                      </a:r>
                    </a:p>
                  </a:txBody>
                  <a:tcPr marT="45714" marB="45714"/>
                </a:tc>
                <a:extLst>
                  <a:ext uri="{0D108BD9-81ED-4DB2-BD59-A6C34878D82A}">
                    <a16:rowId xmlns:a16="http://schemas.microsoft.com/office/drawing/2014/main" val="10001"/>
                  </a:ext>
                </a:extLst>
              </a:tr>
              <a:tr h="152133">
                <a:tc>
                  <a:txBody>
                    <a:bodyPr/>
                    <a:lstStyle/>
                    <a:p>
                      <a:r>
                        <a:rPr lang="en-US" sz="2000" dirty="0">
                          <a:uFillTx/>
                          <a:latin typeface="Calibri" panose="020F0502020204030204" pitchFamily="34" charset="0"/>
                        </a:rPr>
                        <a:t>%</a:t>
                      </a:r>
                      <a:r>
                        <a:rPr lang="en-US" sz="2000" dirty="0" err="1">
                          <a:uFillTx/>
                        </a:rPr>
                        <a:t>máu</a:t>
                      </a:r>
                      <a:r>
                        <a:rPr lang="en-US" sz="2000" baseline="0" dirty="0">
                          <a:uFillTx/>
                        </a:rPr>
                        <a:t> </a:t>
                      </a:r>
                      <a:r>
                        <a:rPr lang="en-US" sz="2000" baseline="0" dirty="0" err="1">
                          <a:uFillTx/>
                        </a:rPr>
                        <a:t>mất</a:t>
                      </a:r>
                      <a:endParaRPr lang="en-US" sz="2000" dirty="0">
                        <a:uFillTx/>
                      </a:endParaRPr>
                    </a:p>
                  </a:txBody>
                  <a:tcPr marT="45714" marB="45714"/>
                </a:tc>
                <a:tc>
                  <a:txBody>
                    <a:bodyPr/>
                    <a:lstStyle/>
                    <a:p>
                      <a:pPr algn="ctr"/>
                      <a:r>
                        <a:rPr lang="en-US" sz="2000" dirty="0">
                          <a:uFillTx/>
                          <a:latin typeface="Calibri" panose="020F0502020204030204" pitchFamily="34" charset="0"/>
                        </a:rPr>
                        <a:t>&lt;15%</a:t>
                      </a:r>
                    </a:p>
                  </a:txBody>
                  <a:tcPr marT="45714" marB="45714"/>
                </a:tc>
                <a:tc>
                  <a:txBody>
                    <a:bodyPr/>
                    <a:lstStyle/>
                    <a:p>
                      <a:pPr algn="ctr"/>
                      <a:r>
                        <a:rPr lang="en-US" sz="2000" dirty="0">
                          <a:uFillTx/>
                          <a:latin typeface="Calibri" panose="020F0502020204030204" pitchFamily="34" charset="0"/>
                        </a:rPr>
                        <a:t>15-30%</a:t>
                      </a:r>
                    </a:p>
                  </a:txBody>
                  <a:tcPr marT="45714" marB="45714"/>
                </a:tc>
                <a:tc>
                  <a:txBody>
                    <a:bodyPr/>
                    <a:lstStyle/>
                    <a:p>
                      <a:pPr algn="ctr"/>
                      <a:r>
                        <a:rPr lang="en-US" sz="2000" dirty="0">
                          <a:uFillTx/>
                          <a:latin typeface="Calibri" panose="020F0502020204030204" pitchFamily="34" charset="0"/>
                        </a:rPr>
                        <a:t>30-40%</a:t>
                      </a:r>
                    </a:p>
                  </a:txBody>
                  <a:tcPr marT="45714" marB="45714"/>
                </a:tc>
                <a:tc>
                  <a:txBody>
                    <a:bodyPr/>
                    <a:lstStyle/>
                    <a:p>
                      <a:pPr algn="ctr"/>
                      <a:r>
                        <a:rPr lang="en-US" sz="2000" dirty="0">
                          <a:uFillTx/>
                          <a:latin typeface="Calibri" panose="020F0502020204030204" pitchFamily="34" charset="0"/>
                        </a:rPr>
                        <a:t>&gt;40%</a:t>
                      </a:r>
                    </a:p>
                  </a:txBody>
                  <a:tcPr marT="45714" marB="45714"/>
                </a:tc>
                <a:extLst>
                  <a:ext uri="{0D108BD9-81ED-4DB2-BD59-A6C34878D82A}">
                    <a16:rowId xmlns:a16="http://schemas.microsoft.com/office/drawing/2014/main" val="10002"/>
                  </a:ext>
                </a:extLst>
              </a:tr>
              <a:tr h="153392">
                <a:tc>
                  <a:txBody>
                    <a:bodyPr/>
                    <a:lstStyle/>
                    <a:p>
                      <a:r>
                        <a:rPr lang="en-US" sz="2000" dirty="0" err="1">
                          <a:solidFill>
                            <a:srgbClr val="C00000"/>
                          </a:solidFill>
                          <a:uFillTx/>
                          <a:latin typeface="Calibri" panose="020F0502020204030204" pitchFamily="34" charset="0"/>
                        </a:rPr>
                        <a:t>Mạch</a:t>
                      </a:r>
                      <a:r>
                        <a:rPr lang="en-US" sz="2000" dirty="0">
                          <a:solidFill>
                            <a:srgbClr val="C00000"/>
                          </a:solidFill>
                          <a:uFillTx/>
                        </a:rPr>
                        <a:t> (l/p)</a:t>
                      </a:r>
                    </a:p>
                  </a:txBody>
                  <a:tcPr marT="45714" marB="45714"/>
                </a:tc>
                <a:tc>
                  <a:txBody>
                    <a:bodyPr/>
                    <a:lstStyle/>
                    <a:p>
                      <a:pPr algn="ctr"/>
                      <a:r>
                        <a:rPr lang="en-US" sz="2000" dirty="0">
                          <a:solidFill>
                            <a:srgbClr val="C00000"/>
                          </a:solidFill>
                          <a:uFillTx/>
                          <a:latin typeface="Calibri" panose="020F0502020204030204" pitchFamily="34" charset="0"/>
                        </a:rPr>
                        <a:t>&lt;100</a:t>
                      </a:r>
                    </a:p>
                  </a:txBody>
                  <a:tcPr marT="45714" marB="45714"/>
                </a:tc>
                <a:tc>
                  <a:txBody>
                    <a:bodyPr/>
                    <a:lstStyle/>
                    <a:p>
                      <a:pPr algn="ctr"/>
                      <a:r>
                        <a:rPr lang="en-US" sz="2000" dirty="0">
                          <a:solidFill>
                            <a:srgbClr val="C00000"/>
                          </a:solidFill>
                          <a:uFillTx/>
                          <a:latin typeface="Calibri" panose="020F0502020204030204" pitchFamily="34" charset="0"/>
                        </a:rPr>
                        <a:t>&gt;100</a:t>
                      </a:r>
                    </a:p>
                  </a:txBody>
                  <a:tcPr marT="45714" marB="45714"/>
                </a:tc>
                <a:tc>
                  <a:txBody>
                    <a:bodyPr/>
                    <a:lstStyle/>
                    <a:p>
                      <a:pPr algn="ctr"/>
                      <a:r>
                        <a:rPr lang="en-US" sz="2000" dirty="0">
                          <a:solidFill>
                            <a:srgbClr val="C00000"/>
                          </a:solidFill>
                          <a:uFillTx/>
                          <a:latin typeface="Calibri" panose="020F0502020204030204" pitchFamily="34" charset="0"/>
                        </a:rPr>
                        <a:t>&gt;120</a:t>
                      </a:r>
                    </a:p>
                  </a:txBody>
                  <a:tcPr marT="45714" marB="45714"/>
                </a:tc>
                <a:tc>
                  <a:txBody>
                    <a:bodyPr/>
                    <a:lstStyle/>
                    <a:p>
                      <a:pPr algn="ctr"/>
                      <a:r>
                        <a:rPr lang="en-US" sz="2000" dirty="0">
                          <a:solidFill>
                            <a:srgbClr val="C00000"/>
                          </a:solidFill>
                          <a:uFillTx/>
                          <a:latin typeface="Calibri" panose="020F0502020204030204" pitchFamily="34" charset="0"/>
                        </a:rPr>
                        <a:t>&gt;140</a:t>
                      </a:r>
                    </a:p>
                  </a:txBody>
                  <a:tcPr marT="45714" marB="45714"/>
                </a:tc>
                <a:extLst>
                  <a:ext uri="{0D108BD9-81ED-4DB2-BD59-A6C34878D82A}">
                    <a16:rowId xmlns:a16="http://schemas.microsoft.com/office/drawing/2014/main" val="10003"/>
                  </a:ext>
                </a:extLst>
              </a:tr>
              <a:tr h="0">
                <a:tc>
                  <a:txBody>
                    <a:bodyPr/>
                    <a:lstStyle/>
                    <a:p>
                      <a:r>
                        <a:rPr lang="en-US" sz="2000" dirty="0" err="1">
                          <a:uFillTx/>
                          <a:latin typeface="Calibri" panose="020F0502020204030204" pitchFamily="34" charset="0"/>
                        </a:rPr>
                        <a:t>Huyết</a:t>
                      </a:r>
                      <a:r>
                        <a:rPr lang="en-US" sz="2000" dirty="0">
                          <a:uFillTx/>
                        </a:rPr>
                        <a:t> </a:t>
                      </a:r>
                      <a:r>
                        <a:rPr lang="en-US" sz="2000" dirty="0" err="1">
                          <a:uFillTx/>
                        </a:rPr>
                        <a:t>áp</a:t>
                      </a:r>
                      <a:endParaRPr lang="en-US" sz="2000" dirty="0">
                        <a:uFillTx/>
                      </a:endParaRPr>
                    </a:p>
                  </a:txBody>
                  <a:tcPr marT="45714" marB="45714"/>
                </a:tc>
                <a:tc>
                  <a:txBody>
                    <a:bodyPr/>
                    <a:lstStyle/>
                    <a:p>
                      <a:pPr algn="ctr"/>
                      <a:r>
                        <a:rPr lang="en-US" sz="2000" dirty="0" err="1">
                          <a:uFillTx/>
                          <a:latin typeface="Calibri" panose="020F0502020204030204" pitchFamily="34" charset="0"/>
                        </a:rPr>
                        <a:t>Bình</a:t>
                      </a:r>
                      <a:r>
                        <a:rPr lang="en-US" sz="2000" baseline="0" dirty="0">
                          <a:uFillTx/>
                        </a:rPr>
                        <a:t> </a:t>
                      </a:r>
                      <a:r>
                        <a:rPr lang="en-US" sz="2000" baseline="0" dirty="0" err="1">
                          <a:uFillTx/>
                        </a:rPr>
                        <a:t>thường</a:t>
                      </a:r>
                      <a:endParaRPr lang="en-US" sz="2000" dirty="0">
                        <a:uFillTx/>
                      </a:endParaRPr>
                    </a:p>
                  </a:txBody>
                  <a:tcPr marT="45714" marB="45714"/>
                </a:tc>
                <a:tc>
                  <a:txBody>
                    <a:bodyPr/>
                    <a:lstStyle/>
                    <a:p>
                      <a:pPr algn="ctr"/>
                      <a:r>
                        <a:rPr lang="en-US" sz="2000" dirty="0" err="1">
                          <a:uFillTx/>
                          <a:latin typeface="Calibri" panose="020F0502020204030204" pitchFamily="34" charset="0"/>
                        </a:rPr>
                        <a:t>Bình</a:t>
                      </a:r>
                      <a:r>
                        <a:rPr lang="en-US" sz="2000" baseline="0" dirty="0">
                          <a:uFillTx/>
                        </a:rPr>
                        <a:t> </a:t>
                      </a:r>
                      <a:r>
                        <a:rPr lang="en-US" sz="2000" baseline="0" dirty="0" err="1">
                          <a:uFillTx/>
                        </a:rPr>
                        <a:t>thường</a:t>
                      </a:r>
                      <a:endParaRPr lang="en-US" sz="2000" dirty="0">
                        <a:uFillTx/>
                      </a:endParaRPr>
                    </a:p>
                  </a:txBody>
                  <a:tcPr marT="45714" marB="45714"/>
                </a:tc>
                <a:tc>
                  <a:txBody>
                    <a:bodyPr/>
                    <a:lstStyle/>
                    <a:p>
                      <a:pPr algn="ctr"/>
                      <a:r>
                        <a:rPr lang="en-US" sz="2000">
                          <a:highlight>
                            <a:srgbClr val="FFFF00"/>
                          </a:highlight>
                          <a:uFillTx/>
                          <a:latin typeface="Calibri" panose="020F0502020204030204" pitchFamily="34" charset="0"/>
                        </a:rPr>
                        <a:t>Tụt</a:t>
                      </a:r>
                      <a:endParaRPr lang="en-US" sz="2000" dirty="0">
                        <a:highlight>
                          <a:srgbClr val="FFFF00"/>
                        </a:highlight>
                        <a:uFillTx/>
                      </a:endParaRPr>
                    </a:p>
                  </a:txBody>
                  <a:tcPr marT="45714" marB="45714"/>
                </a:tc>
                <a:tc>
                  <a:txBody>
                    <a:bodyPr/>
                    <a:lstStyle/>
                    <a:p>
                      <a:pPr algn="ctr"/>
                      <a:r>
                        <a:rPr lang="en-US" sz="2000" dirty="0" err="1">
                          <a:highlight>
                            <a:srgbClr val="FFFF00"/>
                          </a:highlight>
                          <a:uFillTx/>
                          <a:latin typeface="Calibri" panose="020F0502020204030204" pitchFamily="34" charset="0"/>
                        </a:rPr>
                        <a:t>Tụt</a:t>
                      </a:r>
                      <a:endParaRPr lang="en-US" sz="2000" dirty="0">
                        <a:highlight>
                          <a:srgbClr val="FFFF00"/>
                        </a:highlight>
                        <a:uFillTx/>
                      </a:endParaRPr>
                    </a:p>
                  </a:txBody>
                  <a:tcPr marT="45714" marB="45714"/>
                </a:tc>
                <a:extLst>
                  <a:ext uri="{0D108BD9-81ED-4DB2-BD59-A6C34878D82A}">
                    <a16:rowId xmlns:a16="http://schemas.microsoft.com/office/drawing/2014/main" val="10004"/>
                  </a:ext>
                </a:extLst>
              </a:tr>
              <a:tr h="0">
                <a:tc>
                  <a:txBody>
                    <a:bodyPr/>
                    <a:lstStyle/>
                    <a:p>
                      <a:r>
                        <a:rPr lang="en-US" sz="2000" dirty="0" err="1">
                          <a:uFillTx/>
                          <a:latin typeface="Calibri" panose="020F0502020204030204" pitchFamily="34" charset="0"/>
                        </a:rPr>
                        <a:t>Độ</a:t>
                      </a:r>
                      <a:r>
                        <a:rPr lang="en-US" sz="2000" dirty="0">
                          <a:uFillTx/>
                        </a:rPr>
                        <a:t> </a:t>
                      </a:r>
                      <a:r>
                        <a:rPr lang="en-US" sz="2000" dirty="0" err="1">
                          <a:uFillTx/>
                        </a:rPr>
                        <a:t>nảy</a:t>
                      </a:r>
                      <a:endParaRPr lang="en-US" sz="2000" dirty="0">
                        <a:uFillTx/>
                      </a:endParaRPr>
                    </a:p>
                  </a:txBody>
                  <a:tcPr marT="45714" marB="45714"/>
                </a:tc>
                <a:tc>
                  <a:txBody>
                    <a:bodyPr/>
                    <a:lstStyle/>
                    <a:p>
                      <a:pPr algn="ctr"/>
                      <a:r>
                        <a:rPr lang="en-US" sz="2000" dirty="0" err="1">
                          <a:uFillTx/>
                          <a:latin typeface="Calibri" panose="020F0502020204030204" pitchFamily="34" charset="0"/>
                        </a:rPr>
                        <a:t>Bình</a:t>
                      </a:r>
                      <a:r>
                        <a:rPr lang="en-US" sz="2000" baseline="0" dirty="0">
                          <a:uFillTx/>
                        </a:rPr>
                        <a:t> </a:t>
                      </a:r>
                      <a:r>
                        <a:rPr lang="en-US" sz="2000" baseline="0" dirty="0" err="1">
                          <a:uFillTx/>
                        </a:rPr>
                        <a:t>thường</a:t>
                      </a:r>
                      <a:endParaRPr lang="en-US" sz="2000" dirty="0">
                        <a:uFillTx/>
                      </a:endParaRPr>
                    </a:p>
                  </a:txBody>
                  <a:tcPr marT="45714" marB="45714"/>
                </a:tc>
                <a:tc>
                  <a:txBody>
                    <a:bodyPr/>
                    <a:lstStyle/>
                    <a:p>
                      <a:pPr algn="ctr"/>
                      <a:r>
                        <a:rPr lang="en-US" sz="2000" dirty="0" err="1">
                          <a:uFillTx/>
                          <a:latin typeface="Calibri" panose="020F0502020204030204" pitchFamily="34" charset="0"/>
                        </a:rPr>
                        <a:t>Yếu</a:t>
                      </a:r>
                      <a:endParaRPr lang="en-US" sz="2000" dirty="0">
                        <a:uFillTx/>
                      </a:endParaRPr>
                    </a:p>
                  </a:txBody>
                  <a:tcPr marT="45714" marB="45714"/>
                </a:tc>
                <a:tc>
                  <a:txBody>
                    <a:bodyPr/>
                    <a:lstStyle/>
                    <a:p>
                      <a:pPr algn="ctr"/>
                      <a:r>
                        <a:rPr lang="en-US" sz="2000" dirty="0" err="1">
                          <a:uFillTx/>
                          <a:latin typeface="Calibri" panose="020F0502020204030204" pitchFamily="34" charset="0"/>
                        </a:rPr>
                        <a:t>Yếu</a:t>
                      </a:r>
                      <a:endParaRPr lang="en-US" sz="2000" dirty="0">
                        <a:uFillTx/>
                      </a:endParaRPr>
                    </a:p>
                  </a:txBody>
                  <a:tcPr marT="45714" marB="45714"/>
                </a:tc>
                <a:tc>
                  <a:txBody>
                    <a:bodyPr/>
                    <a:lstStyle/>
                    <a:p>
                      <a:pPr algn="ctr"/>
                      <a:r>
                        <a:rPr lang="en-US" sz="2000" dirty="0" err="1">
                          <a:uFillTx/>
                          <a:latin typeface="Calibri" panose="020F0502020204030204" pitchFamily="34" charset="0"/>
                        </a:rPr>
                        <a:t>Yếu</a:t>
                      </a:r>
                      <a:endParaRPr lang="en-US" sz="2000" dirty="0">
                        <a:uFillTx/>
                      </a:endParaRPr>
                    </a:p>
                  </a:txBody>
                  <a:tcPr marT="45714" marB="45714"/>
                </a:tc>
                <a:extLst>
                  <a:ext uri="{0D108BD9-81ED-4DB2-BD59-A6C34878D82A}">
                    <a16:rowId xmlns:a16="http://schemas.microsoft.com/office/drawing/2014/main" val="10005"/>
                  </a:ext>
                </a:extLst>
              </a:tr>
              <a:tr h="0">
                <a:tc>
                  <a:txBody>
                    <a:bodyPr/>
                    <a:lstStyle/>
                    <a:p>
                      <a:r>
                        <a:rPr lang="en-US" sz="2000" dirty="0" err="1">
                          <a:uFillTx/>
                          <a:latin typeface="Calibri" panose="020F0502020204030204" pitchFamily="34" charset="0"/>
                        </a:rPr>
                        <a:t>Nhịp</a:t>
                      </a:r>
                      <a:r>
                        <a:rPr lang="en-US" sz="2000" dirty="0">
                          <a:uFillTx/>
                        </a:rPr>
                        <a:t> </a:t>
                      </a:r>
                      <a:r>
                        <a:rPr lang="en-US" sz="2000" dirty="0" err="1">
                          <a:uFillTx/>
                        </a:rPr>
                        <a:t>thở</a:t>
                      </a:r>
                      <a:endParaRPr lang="en-US" sz="2000" dirty="0">
                        <a:uFillTx/>
                      </a:endParaRPr>
                    </a:p>
                  </a:txBody>
                  <a:tcPr marT="45714" marB="45714"/>
                </a:tc>
                <a:tc>
                  <a:txBody>
                    <a:bodyPr/>
                    <a:lstStyle/>
                    <a:p>
                      <a:pPr algn="ctr"/>
                      <a:r>
                        <a:rPr lang="en-US" sz="2000" dirty="0">
                          <a:uFillTx/>
                          <a:latin typeface="Calibri" panose="020F0502020204030204" pitchFamily="34" charset="0"/>
                        </a:rPr>
                        <a:t>14-20</a:t>
                      </a:r>
                    </a:p>
                  </a:txBody>
                  <a:tcPr marT="45714" marB="45714"/>
                </a:tc>
                <a:tc>
                  <a:txBody>
                    <a:bodyPr/>
                    <a:lstStyle/>
                    <a:p>
                      <a:pPr algn="ctr"/>
                      <a:r>
                        <a:rPr lang="en-US" sz="2000" dirty="0">
                          <a:uFillTx/>
                          <a:latin typeface="Calibri" panose="020F0502020204030204" pitchFamily="34" charset="0"/>
                        </a:rPr>
                        <a:t>20-30</a:t>
                      </a:r>
                    </a:p>
                  </a:txBody>
                  <a:tcPr marT="45714" marB="45714"/>
                </a:tc>
                <a:tc>
                  <a:txBody>
                    <a:bodyPr/>
                    <a:lstStyle/>
                    <a:p>
                      <a:pPr algn="ctr"/>
                      <a:r>
                        <a:rPr lang="en-US" sz="2000" dirty="0">
                          <a:uFillTx/>
                          <a:latin typeface="Calibri" panose="020F0502020204030204" pitchFamily="34" charset="0"/>
                        </a:rPr>
                        <a:t>30-40</a:t>
                      </a:r>
                    </a:p>
                  </a:txBody>
                  <a:tcPr marT="45714" marB="45714"/>
                </a:tc>
                <a:tc>
                  <a:txBody>
                    <a:bodyPr/>
                    <a:lstStyle/>
                    <a:p>
                      <a:pPr algn="ctr"/>
                      <a:r>
                        <a:rPr lang="en-US" sz="2000" dirty="0">
                          <a:uFillTx/>
                          <a:latin typeface="Calibri" panose="020F0502020204030204" pitchFamily="34" charset="0"/>
                        </a:rPr>
                        <a:t>&gt;35</a:t>
                      </a:r>
                    </a:p>
                  </a:txBody>
                  <a:tcPr marT="45714" marB="45714"/>
                </a:tc>
                <a:extLst>
                  <a:ext uri="{0D108BD9-81ED-4DB2-BD59-A6C34878D82A}">
                    <a16:rowId xmlns:a16="http://schemas.microsoft.com/office/drawing/2014/main" val="10006"/>
                  </a:ext>
                </a:extLst>
              </a:tr>
              <a:tr h="0">
                <a:tc>
                  <a:txBody>
                    <a:bodyPr/>
                    <a:lstStyle/>
                    <a:p>
                      <a:r>
                        <a:rPr lang="en-US" sz="2000" dirty="0" err="1">
                          <a:uFillTx/>
                          <a:latin typeface="Calibri" panose="020F0502020204030204" pitchFamily="34" charset="0"/>
                        </a:rPr>
                        <a:t>Nước</a:t>
                      </a:r>
                      <a:r>
                        <a:rPr lang="en-US" sz="2000" dirty="0">
                          <a:uFillTx/>
                        </a:rPr>
                        <a:t> </a:t>
                      </a:r>
                      <a:r>
                        <a:rPr lang="en-US" sz="2000" dirty="0" err="1">
                          <a:uFillTx/>
                        </a:rPr>
                        <a:t>tiểu</a:t>
                      </a:r>
                      <a:r>
                        <a:rPr lang="en-US" sz="2000" dirty="0">
                          <a:uFillTx/>
                        </a:rPr>
                        <a:t> (ml/h)</a:t>
                      </a:r>
                    </a:p>
                  </a:txBody>
                  <a:tcPr marT="45714" marB="45714"/>
                </a:tc>
                <a:tc>
                  <a:txBody>
                    <a:bodyPr/>
                    <a:lstStyle/>
                    <a:p>
                      <a:pPr algn="ctr"/>
                      <a:r>
                        <a:rPr lang="en-US" sz="2000" dirty="0">
                          <a:uFillTx/>
                          <a:latin typeface="Calibri" panose="020F0502020204030204" pitchFamily="34" charset="0"/>
                        </a:rPr>
                        <a:t>&gt;30</a:t>
                      </a:r>
                    </a:p>
                  </a:txBody>
                  <a:tcPr marT="45714" marB="45714"/>
                </a:tc>
                <a:tc>
                  <a:txBody>
                    <a:bodyPr/>
                    <a:lstStyle/>
                    <a:p>
                      <a:pPr algn="ctr"/>
                      <a:r>
                        <a:rPr lang="en-US" sz="2000" dirty="0">
                          <a:uFillTx/>
                          <a:latin typeface="Calibri" panose="020F0502020204030204" pitchFamily="34" charset="0"/>
                        </a:rPr>
                        <a:t>20-30</a:t>
                      </a:r>
                    </a:p>
                  </a:txBody>
                  <a:tcPr marT="45714" marB="45714"/>
                </a:tc>
                <a:tc>
                  <a:txBody>
                    <a:bodyPr/>
                    <a:lstStyle/>
                    <a:p>
                      <a:pPr algn="ctr"/>
                      <a:r>
                        <a:rPr lang="en-US" sz="2000" dirty="0">
                          <a:uFillTx/>
                          <a:latin typeface="Calibri" panose="020F0502020204030204" pitchFamily="34" charset="0"/>
                        </a:rPr>
                        <a:t>5-15</a:t>
                      </a:r>
                    </a:p>
                  </a:txBody>
                  <a:tcPr marT="45714" marB="45714"/>
                </a:tc>
                <a:tc>
                  <a:txBody>
                    <a:bodyPr/>
                    <a:lstStyle/>
                    <a:p>
                      <a:pPr algn="ctr"/>
                      <a:r>
                        <a:rPr lang="en-US" sz="2000" dirty="0" err="1">
                          <a:uFillTx/>
                          <a:latin typeface="Calibri" panose="020F0502020204030204" pitchFamily="34" charset="0"/>
                        </a:rPr>
                        <a:t>Vô</a:t>
                      </a:r>
                      <a:r>
                        <a:rPr lang="en-US" sz="2000" baseline="0" dirty="0">
                          <a:uFillTx/>
                        </a:rPr>
                        <a:t> </a:t>
                      </a:r>
                      <a:r>
                        <a:rPr lang="en-US" sz="2000" baseline="0" dirty="0" err="1">
                          <a:uFillTx/>
                        </a:rPr>
                        <a:t>niệu</a:t>
                      </a:r>
                      <a:endParaRPr lang="en-US" sz="2000" dirty="0">
                        <a:uFillTx/>
                      </a:endParaRPr>
                    </a:p>
                  </a:txBody>
                  <a:tcPr marT="45714" marB="45714"/>
                </a:tc>
                <a:extLst>
                  <a:ext uri="{0D108BD9-81ED-4DB2-BD59-A6C34878D82A}">
                    <a16:rowId xmlns:a16="http://schemas.microsoft.com/office/drawing/2014/main" val="10007"/>
                  </a:ext>
                </a:extLst>
              </a:tr>
              <a:tr h="143200">
                <a:tc>
                  <a:txBody>
                    <a:bodyPr/>
                    <a:lstStyle/>
                    <a:p>
                      <a:r>
                        <a:rPr lang="en-US" sz="2000" dirty="0">
                          <a:uFillTx/>
                          <a:latin typeface="Calibri" panose="020F0502020204030204" pitchFamily="34" charset="0"/>
                        </a:rPr>
                        <a:t>Tri </a:t>
                      </a:r>
                      <a:r>
                        <a:rPr lang="en-US" sz="2000" dirty="0" err="1">
                          <a:uFillTx/>
                        </a:rPr>
                        <a:t>giác</a:t>
                      </a:r>
                      <a:endParaRPr lang="en-US" sz="2000" dirty="0">
                        <a:uFillTx/>
                      </a:endParaRPr>
                    </a:p>
                  </a:txBody>
                  <a:tcPr marT="45714" marB="45714"/>
                </a:tc>
                <a:tc>
                  <a:txBody>
                    <a:bodyPr/>
                    <a:lstStyle/>
                    <a:p>
                      <a:pPr algn="ctr"/>
                      <a:r>
                        <a:rPr lang="en-US" sz="2000" dirty="0">
                          <a:uFillTx/>
                          <a:latin typeface="Calibri" panose="020F0502020204030204" pitchFamily="34" charset="0"/>
                        </a:rPr>
                        <a:t>Lo </a:t>
                      </a:r>
                      <a:r>
                        <a:rPr lang="en-US" sz="2000" dirty="0" err="1">
                          <a:uFillTx/>
                        </a:rPr>
                        <a:t>lắng</a:t>
                      </a:r>
                      <a:endParaRPr lang="en-US" sz="2000" dirty="0">
                        <a:uFillTx/>
                      </a:endParaRPr>
                    </a:p>
                  </a:txBody>
                  <a:tcPr marT="45714" marB="45714"/>
                </a:tc>
                <a:tc>
                  <a:txBody>
                    <a:bodyPr/>
                    <a:lstStyle/>
                    <a:p>
                      <a:pPr algn="ctr"/>
                      <a:r>
                        <a:rPr lang="en-US" sz="2000" dirty="0">
                          <a:uFillTx/>
                          <a:latin typeface="Calibri" panose="020F0502020204030204" pitchFamily="34" charset="0"/>
                        </a:rPr>
                        <a:t>Lo </a:t>
                      </a:r>
                      <a:r>
                        <a:rPr lang="en-US" sz="2000" dirty="0" err="1">
                          <a:uFillTx/>
                        </a:rPr>
                        <a:t>lắng</a:t>
                      </a:r>
                      <a:endParaRPr lang="en-US" sz="2000" dirty="0">
                        <a:uFillTx/>
                      </a:endParaRPr>
                    </a:p>
                  </a:txBody>
                  <a:tcPr marT="45714" marB="45714"/>
                </a:tc>
                <a:tc>
                  <a:txBody>
                    <a:bodyPr/>
                    <a:lstStyle/>
                    <a:p>
                      <a:pPr algn="ctr"/>
                      <a:r>
                        <a:rPr lang="en-US" sz="2000" dirty="0" err="1">
                          <a:uFillTx/>
                          <a:latin typeface="Calibri" panose="020F0502020204030204" pitchFamily="34" charset="0"/>
                        </a:rPr>
                        <a:t>Lú</a:t>
                      </a:r>
                      <a:r>
                        <a:rPr lang="en-US" sz="2000" baseline="0" dirty="0">
                          <a:uFillTx/>
                        </a:rPr>
                        <a:t> </a:t>
                      </a:r>
                      <a:r>
                        <a:rPr lang="en-US" sz="2000" baseline="0" dirty="0" err="1">
                          <a:uFillTx/>
                        </a:rPr>
                        <a:t>lẫn</a:t>
                      </a:r>
                      <a:endParaRPr lang="en-US" sz="2000" dirty="0">
                        <a:uFillTx/>
                      </a:endParaRPr>
                    </a:p>
                  </a:txBody>
                  <a:tcPr marT="45714" marB="45714"/>
                </a:tc>
                <a:tc>
                  <a:txBody>
                    <a:bodyPr/>
                    <a:lstStyle/>
                    <a:p>
                      <a:pPr algn="ctr"/>
                      <a:r>
                        <a:rPr lang="en-US" sz="2000" dirty="0" err="1">
                          <a:uFillTx/>
                          <a:latin typeface="Calibri" panose="020F0502020204030204" pitchFamily="34" charset="0"/>
                        </a:rPr>
                        <a:t>Ngất</a:t>
                      </a:r>
                      <a:endParaRPr lang="en-US" sz="2000" dirty="0">
                        <a:uFillTx/>
                      </a:endParaRPr>
                    </a:p>
                  </a:txBody>
                  <a:tcPr marT="45714" marB="45714"/>
                </a:tc>
                <a:extLst>
                  <a:ext uri="{0D108BD9-81ED-4DB2-BD59-A6C34878D82A}">
                    <a16:rowId xmlns:a16="http://schemas.microsoft.com/office/drawing/2014/main" val="10008"/>
                  </a:ext>
                </a:extLst>
              </a:tr>
            </a:tbl>
          </a:graphicData>
        </a:graphic>
      </p:graphicFrame>
      <p:sp>
        <p:nvSpPr>
          <p:cNvPr id="2" name="TextBox 1">
            <a:extLst>
              <a:ext uri="{FF2B5EF4-FFF2-40B4-BE49-F238E27FC236}">
                <a16:creationId xmlns:a16="http://schemas.microsoft.com/office/drawing/2014/main" id="{9007352A-04B8-4A6D-AC2B-5B5B6BBC9B05}"/>
              </a:ext>
            </a:extLst>
          </p:cNvPr>
          <p:cNvSpPr txBox="1"/>
          <p:nvPr/>
        </p:nvSpPr>
        <p:spPr>
          <a:xfrm>
            <a:off x="1447800" y="381000"/>
            <a:ext cx="7467600" cy="193899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marL="342900" indent="-342900">
              <a:buFont typeface="Arial" panose="020B0604020202020204" pitchFamily="34" charset="0"/>
              <a:buChar char="•"/>
            </a:pPr>
            <a:r>
              <a:rPr lang="en-US" altLang="en-US" sz="2000" i="1">
                <a:latin typeface="Calibri" panose="020F0502020204030204" pitchFamily="34" charset="0"/>
              </a:rPr>
              <a:t>Mạch nhanh</a:t>
            </a:r>
            <a:r>
              <a:rPr lang="vi-VN" altLang="en-US" sz="2000" i="1">
                <a:latin typeface="Calibri" panose="020F0502020204030204" pitchFamily="34" charset="0"/>
              </a:rPr>
              <a:t> </a:t>
            </a:r>
            <a:r>
              <a:rPr lang="en-US" altLang="en-US" sz="2000" i="1">
                <a:latin typeface="Calibri" panose="020F0502020204030204" pitchFamily="34" charset="0"/>
              </a:rPr>
              <a:t>&gt;100l/phút là dấu hiệu sớm nhất.</a:t>
            </a:r>
            <a:endParaRPr lang="vi-VN" altLang="en-US" sz="2000" i="1">
              <a:latin typeface="Calibri" panose="020F0502020204030204" pitchFamily="34" charset="0"/>
            </a:endParaRPr>
          </a:p>
          <a:p>
            <a:pPr marL="342900" indent="-342900">
              <a:buFont typeface="Arial" panose="020B0604020202020204" pitchFamily="34" charset="0"/>
              <a:buChar char="•"/>
            </a:pPr>
            <a:r>
              <a:rPr lang="en-US" altLang="en-US" sz="2000" i="1">
                <a:latin typeface="Calibri" panose="020F0502020204030204" pitchFamily="34" charset="0"/>
              </a:rPr>
              <a:t>Huyết áp thấp là dấu hiệu trễ.</a:t>
            </a:r>
          </a:p>
          <a:p>
            <a:pPr marL="342900" indent="-342900">
              <a:buFont typeface="Arial" panose="020B0604020202020204" pitchFamily="34" charset="0"/>
              <a:buChar char="•"/>
            </a:pPr>
            <a:r>
              <a:rPr lang="en-US" altLang="en-US" sz="2000">
                <a:latin typeface="Calibri" panose="020F0502020204030204" pitchFamily="34" charset="0"/>
              </a:rPr>
              <a:t>Pregnant patients have a progressive increase in circulating blood volume over gestation; therefore, they must lose a relatively larger volume of blood before manifesting signs and symptoms of hypovolemia.</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1DAD1EC0-BFA6-4A51-87DA-E3B18235F75C}"/>
              </a:ext>
            </a:extLst>
          </p:cNvPr>
          <p:cNvSpPr>
            <a:spLocks noGrp="1"/>
          </p:cNvSpPr>
          <p:nvPr>
            <p:ph type="title"/>
          </p:nvPr>
        </p:nvSpPr>
        <p:spPr>
          <a:xfrm>
            <a:off x="47625" y="533400"/>
            <a:ext cx="8305800" cy="504825"/>
          </a:xfrm>
        </p:spPr>
        <p:txBody>
          <a:bodyPr/>
          <a:lstStyle/>
          <a:p>
            <a:pPr eaLnBrk="1" hangingPunct="1"/>
            <a:r>
              <a:rPr lang="en-US" altLang="en-US" sz="3200">
                <a:solidFill>
                  <a:schemeClr val="bg1"/>
                </a:solidFill>
              </a:rPr>
              <a:t>Kiểm soát chảy máu</a:t>
            </a:r>
          </a:p>
        </p:txBody>
      </p:sp>
      <p:graphicFrame>
        <p:nvGraphicFramePr>
          <p:cNvPr id="7" name="Content Placeholder 6">
            <a:extLst>
              <a:ext uri="{FF2B5EF4-FFF2-40B4-BE49-F238E27FC236}">
                <a16:creationId xmlns:a16="http://schemas.microsoft.com/office/drawing/2014/main" id="{BA938E1D-6362-4075-AC62-C5C381CC81E5}"/>
              </a:ext>
            </a:extLst>
          </p:cNvPr>
          <p:cNvGraphicFramePr>
            <a:graphicFrameLocks noGrp="1"/>
          </p:cNvGraphicFramePr>
          <p:nvPr>
            <p:ph idx="1"/>
            <p:extLst>
              <p:ext uri="{D42A27DB-BD31-4B8C-83A1-F6EECF244321}">
                <p14:modId xmlns:p14="http://schemas.microsoft.com/office/powerpoint/2010/main" val="194736553"/>
              </p:ext>
            </p:extLst>
          </p:nvPr>
        </p:nvGraphicFramePr>
        <p:xfrm>
          <a:off x="76200" y="1219200"/>
          <a:ext cx="8915400" cy="533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1DAD1EC0-BFA6-4A51-87DA-E3B18235F75C}"/>
              </a:ext>
            </a:extLst>
          </p:cNvPr>
          <p:cNvSpPr>
            <a:spLocks noGrp="1"/>
          </p:cNvSpPr>
          <p:nvPr>
            <p:ph type="title"/>
          </p:nvPr>
        </p:nvSpPr>
        <p:spPr>
          <a:xfrm>
            <a:off x="47625" y="533400"/>
            <a:ext cx="8305800" cy="504825"/>
          </a:xfrm>
        </p:spPr>
        <p:txBody>
          <a:bodyPr/>
          <a:lstStyle/>
          <a:p>
            <a:pPr eaLnBrk="1" hangingPunct="1"/>
            <a:r>
              <a:rPr lang="en-US" altLang="en-US" sz="3200">
                <a:solidFill>
                  <a:schemeClr val="bg1"/>
                </a:solidFill>
              </a:rPr>
              <a:t>Kiểm soát chảy máu</a:t>
            </a:r>
          </a:p>
        </p:txBody>
      </p:sp>
      <p:sp>
        <p:nvSpPr>
          <p:cNvPr id="3" name="Content Placeholder 2">
            <a:extLst>
              <a:ext uri="{FF2B5EF4-FFF2-40B4-BE49-F238E27FC236}">
                <a16:creationId xmlns:a16="http://schemas.microsoft.com/office/drawing/2014/main" id="{554922FF-08BF-4309-BD53-F1409E086563}"/>
              </a:ext>
            </a:extLst>
          </p:cNvPr>
          <p:cNvSpPr>
            <a:spLocks noGrp="1"/>
          </p:cNvSpPr>
          <p:nvPr>
            <p:ph idx="1"/>
          </p:nvPr>
        </p:nvSpPr>
        <p:spPr>
          <a:xfrm>
            <a:off x="23812" y="1219200"/>
            <a:ext cx="9096376" cy="5486400"/>
          </a:xfrm>
        </p:spPr>
        <p:txBody>
          <a:bodyPr/>
          <a:lstStyle/>
          <a:p>
            <a:pPr>
              <a:lnSpc>
                <a:spcPct val="130000"/>
              </a:lnSpc>
              <a:spcBef>
                <a:spcPts val="0"/>
              </a:spcBef>
            </a:pPr>
            <a:r>
              <a:rPr lang="en-US" altLang="en-US" sz="2200" i="1"/>
              <a:t>Đặt 1 gạc 4x4 lên chỗ chảy rồi dùng tay mang gant đè lên (nhất là tổn thương ở cổ, thoracic outlet, và bẹn) </a:t>
            </a:r>
            <a:r>
              <a:rPr lang="en-US" altLang="en-US" sz="2200" i="1">
                <a:sym typeface="Wingdings" panose="05000000000000000000" pitchFamily="2" charset="2"/>
              </a:rPr>
              <a:t></a:t>
            </a:r>
            <a:r>
              <a:rPr lang="en-US" altLang="en-US" sz="2200" i="1"/>
              <a:t>đi theo BN vào phòng mổ.</a:t>
            </a:r>
          </a:p>
          <a:p>
            <a:pPr>
              <a:lnSpc>
                <a:spcPct val="130000"/>
              </a:lnSpc>
              <a:spcBef>
                <a:spcPts val="0"/>
              </a:spcBef>
            </a:pPr>
            <a:r>
              <a:rPr lang="en-US" altLang="en-US" sz="2200" i="1"/>
              <a:t>Đắp nhiều gạc lên VT </a:t>
            </a:r>
            <a:r>
              <a:rPr lang="en-US" altLang="en-US" sz="2200" i="1">
                <a:sym typeface="Wingdings" panose="05000000000000000000" pitchFamily="2" charset="2"/>
              </a:rPr>
              <a:t></a:t>
            </a:r>
            <a:r>
              <a:rPr lang="en-US" altLang="en-US" sz="2200" i="1"/>
              <a:t>ko phát hiện máu tiếp tục chảy ở dưới gạc.  </a:t>
            </a:r>
          </a:p>
          <a:p>
            <a:pPr>
              <a:lnSpc>
                <a:spcPct val="130000"/>
              </a:lnSpc>
              <a:spcBef>
                <a:spcPts val="0"/>
              </a:spcBef>
            </a:pPr>
            <a:r>
              <a:rPr lang="en-US" altLang="en-US" sz="2200" i="1"/>
              <a:t>Kẹp mù </a:t>
            </a:r>
            <a:r>
              <a:rPr lang="en-US" altLang="en-US" sz="2200" i="1">
                <a:sym typeface="Wingdings" panose="05000000000000000000" pitchFamily="2" charset="2"/>
              </a:rPr>
              <a:t></a:t>
            </a:r>
            <a:r>
              <a:rPr lang="en-US" altLang="en-US" sz="2200" i="1"/>
              <a:t>tổn thương cấu trúc lân cận (thần kinh) </a:t>
            </a:r>
          </a:p>
          <a:p>
            <a:pPr>
              <a:lnSpc>
                <a:spcPct val="130000"/>
              </a:lnSpc>
              <a:spcBef>
                <a:spcPts val="0"/>
              </a:spcBef>
            </a:pPr>
            <a:r>
              <a:rPr lang="en-US" altLang="en-US" sz="2200" i="1"/>
              <a:t>Chảy máu ở chi có thể dùng garrot </a:t>
            </a:r>
            <a:r>
              <a:rPr lang="en-US" altLang="en-US" sz="2200" i="1">
                <a:sym typeface="Wingdings" panose="05000000000000000000" pitchFamily="2" charset="2"/>
              </a:rPr>
              <a:t></a:t>
            </a:r>
            <a:r>
              <a:rPr lang="en-US" altLang="en-US" sz="2200" i="1"/>
              <a:t>nguy cơ tổn thương thần kinh-cơ của tourniquet.</a:t>
            </a:r>
            <a:endParaRPr lang="en-US" altLang="en-US" sz="2200"/>
          </a:p>
          <a:p>
            <a:pPr>
              <a:lnSpc>
                <a:spcPct val="130000"/>
              </a:lnSpc>
              <a:spcBef>
                <a:spcPts val="0"/>
              </a:spcBef>
            </a:pPr>
            <a:r>
              <a:rPr lang="en-US" altLang="en-US" sz="2200"/>
              <a:t>For patients with open fractures, fracture reduction with stabilization via splints will limit bleeding externally and into the subcutaneous tissues. </a:t>
            </a:r>
          </a:p>
          <a:p>
            <a:pPr>
              <a:lnSpc>
                <a:spcPct val="130000"/>
              </a:lnSpc>
              <a:spcBef>
                <a:spcPts val="0"/>
              </a:spcBef>
            </a:pPr>
            <a:r>
              <a:rPr lang="en-US" altLang="en-US" sz="2200"/>
              <a:t>Scalp lacerations through the galea aponeurotica tend to bleed profusely; these can be temporarily controlled with </a:t>
            </a:r>
            <a:r>
              <a:rPr lang="en-US" altLang="en-US" sz="2200">
                <a:highlight>
                  <a:srgbClr val="FF00FF"/>
                </a:highlight>
              </a:rPr>
              <a:t>skin staples</a:t>
            </a:r>
            <a:r>
              <a:rPr lang="en-US" altLang="en-US" sz="2200"/>
              <a:t>, Rainey clips, or a large full-thickness continuous running nylon stitch.</a:t>
            </a:r>
          </a:p>
        </p:txBody>
      </p:sp>
    </p:spTree>
    <p:extLst>
      <p:ext uri="{BB962C8B-B14F-4D97-AF65-F5344CB8AC3E}">
        <p14:creationId xmlns:p14="http://schemas.microsoft.com/office/powerpoint/2010/main" val="511822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D850D2E7-1B53-49A5-B19A-71A94AA0D529}"/>
              </a:ext>
            </a:extLst>
          </p:cNvPr>
          <p:cNvSpPr>
            <a:spLocks noGrp="1"/>
          </p:cNvSpPr>
          <p:nvPr>
            <p:ph type="title"/>
          </p:nvPr>
        </p:nvSpPr>
        <p:spPr>
          <a:xfrm>
            <a:off x="47625" y="533400"/>
            <a:ext cx="8305800" cy="504825"/>
          </a:xfrm>
        </p:spPr>
        <p:txBody>
          <a:bodyPr/>
          <a:lstStyle/>
          <a:p>
            <a:pPr eaLnBrk="1" hangingPunct="1"/>
            <a:r>
              <a:rPr lang="en-US" altLang="en-US" sz="3200">
                <a:solidFill>
                  <a:schemeClr val="bg1"/>
                </a:solidFill>
              </a:rPr>
              <a:t>Lập đường truyền tĩnh mạch</a:t>
            </a:r>
          </a:p>
        </p:txBody>
      </p:sp>
      <p:sp>
        <p:nvSpPr>
          <p:cNvPr id="21507" name="Content Placeholder 2">
            <a:extLst>
              <a:ext uri="{FF2B5EF4-FFF2-40B4-BE49-F238E27FC236}">
                <a16:creationId xmlns:a16="http://schemas.microsoft.com/office/drawing/2014/main" id="{78B41D56-09C8-43B1-B059-21557470D70D}"/>
              </a:ext>
            </a:extLst>
          </p:cNvPr>
          <p:cNvSpPr>
            <a:spLocks noGrp="1"/>
          </p:cNvSpPr>
          <p:nvPr>
            <p:ph idx="1"/>
          </p:nvPr>
        </p:nvSpPr>
        <p:spPr>
          <a:xfrm>
            <a:off x="296863" y="1404938"/>
            <a:ext cx="8763000" cy="5105400"/>
          </a:xfrm>
        </p:spPr>
        <p:txBody>
          <a:bodyPr/>
          <a:lstStyle/>
          <a:p>
            <a:pPr eaLnBrk="1" hangingPunct="1">
              <a:lnSpc>
                <a:spcPct val="150000"/>
              </a:lnSpc>
            </a:pPr>
            <a:r>
              <a:rPr lang="en-US" altLang="en-US"/>
              <a:t>2 đường, kim luồn 16G</a:t>
            </a:r>
          </a:p>
          <a:p>
            <a:pPr eaLnBrk="1" hangingPunct="1">
              <a:lnSpc>
                <a:spcPct val="150000"/>
              </a:lnSpc>
            </a:pPr>
            <a:r>
              <a:rPr lang="en-US" altLang="en-US"/>
              <a:t>Lấy máu: Hct, nhóm máu, phản ứng chéo</a:t>
            </a:r>
          </a:p>
          <a:p>
            <a:pPr eaLnBrk="1" hangingPunct="1">
              <a:lnSpc>
                <a:spcPct val="150000"/>
              </a:lnSpc>
            </a:pPr>
            <a:r>
              <a:rPr lang="en-US" altLang="en-US"/>
              <a:t>Dịch truyền:</a:t>
            </a:r>
          </a:p>
          <a:p>
            <a:pPr lvl="1" eaLnBrk="1" hangingPunct="1">
              <a:lnSpc>
                <a:spcPct val="150000"/>
              </a:lnSpc>
            </a:pPr>
            <a:r>
              <a:rPr lang="en-US" altLang="en-US"/>
              <a:t>Dịch tinh thể đẳng trương (Ringer’s lactate) </a:t>
            </a:r>
            <a:r>
              <a:rPr lang="en-US" altLang="en-US">
                <a:highlight>
                  <a:srgbClr val="800080"/>
                </a:highlight>
              </a:rPr>
              <a:t>2L</a:t>
            </a:r>
            <a:r>
              <a:rPr lang="vi-VN" altLang="en-US">
                <a:highlight>
                  <a:srgbClr val="800080"/>
                </a:highlight>
              </a:rPr>
              <a:t> với NL </a:t>
            </a:r>
            <a:r>
              <a:rPr lang="vi-VN" altLang="en-US" sz="2400" i="1">
                <a:highlight>
                  <a:srgbClr val="800080"/>
                </a:highlight>
              </a:rPr>
              <a:t>và </a:t>
            </a:r>
            <a:r>
              <a:rPr lang="en-US" altLang="en-US" sz="2400" i="1">
                <a:highlight>
                  <a:srgbClr val="800080"/>
                </a:highlight>
              </a:rPr>
              <a:t>20ml/kg với trẻ em</a:t>
            </a:r>
          </a:p>
          <a:p>
            <a:pPr lvl="1" eaLnBrk="1" hangingPunct="1">
              <a:lnSpc>
                <a:spcPct val="150000"/>
              </a:lnSpc>
            </a:pPr>
            <a:r>
              <a:rPr lang="en-US" altLang="en-US">
                <a:highlight>
                  <a:srgbClr val="FF00FF"/>
                </a:highlight>
              </a:rPr>
              <a:t>Persistent hyptension</a:t>
            </a:r>
            <a:r>
              <a:rPr lang="vi-VN" altLang="en-US">
                <a:highlight>
                  <a:srgbClr val="FF00FF"/>
                </a:highlight>
              </a:rPr>
              <a:t> →</a:t>
            </a:r>
            <a:r>
              <a:rPr lang="en-US" altLang="en-US" i="1">
                <a:highlight>
                  <a:srgbClr val="FF00FF"/>
                </a:highlight>
              </a:rPr>
              <a:t>repeated once </a:t>
            </a:r>
            <a:r>
              <a:rPr lang="en-US" altLang="en-US" sz="2400" i="1">
                <a:highlight>
                  <a:srgbClr val="FF00FF"/>
                </a:highlight>
              </a:rPr>
              <a:t>in an adult and twice in a child before RBCs are administered</a:t>
            </a:r>
            <a:r>
              <a:rPr lang="en-US" altLang="en-US" sz="2400">
                <a:highlight>
                  <a:srgbClr val="FF00FF"/>
                </a:highlight>
              </a:rPr>
              <a:t>. </a:t>
            </a:r>
            <a:endParaRPr lang="en-US" altLang="en-US">
              <a:highlight>
                <a:srgbClr val="FF00FF"/>
              </a:high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D850D2E7-1B53-49A5-B19A-71A94AA0D529}"/>
              </a:ext>
            </a:extLst>
          </p:cNvPr>
          <p:cNvSpPr>
            <a:spLocks noGrp="1"/>
          </p:cNvSpPr>
          <p:nvPr>
            <p:ph type="title"/>
          </p:nvPr>
        </p:nvSpPr>
        <p:spPr>
          <a:xfrm>
            <a:off x="47625" y="533400"/>
            <a:ext cx="8305800" cy="504825"/>
          </a:xfrm>
        </p:spPr>
        <p:txBody>
          <a:bodyPr/>
          <a:lstStyle/>
          <a:p>
            <a:pPr eaLnBrk="1" hangingPunct="1"/>
            <a:r>
              <a:rPr lang="en-US" altLang="en-US" sz="3200">
                <a:solidFill>
                  <a:schemeClr val="bg1"/>
                </a:solidFill>
              </a:rPr>
              <a:t>Lập đường truyền tĩnh mạch</a:t>
            </a:r>
          </a:p>
        </p:txBody>
      </p:sp>
      <p:sp>
        <p:nvSpPr>
          <p:cNvPr id="21507" name="Content Placeholder 2">
            <a:extLst>
              <a:ext uri="{FF2B5EF4-FFF2-40B4-BE49-F238E27FC236}">
                <a16:creationId xmlns:a16="http://schemas.microsoft.com/office/drawing/2014/main" id="{78B41D56-09C8-43B1-B059-21557470D70D}"/>
              </a:ext>
            </a:extLst>
          </p:cNvPr>
          <p:cNvSpPr>
            <a:spLocks noGrp="1"/>
          </p:cNvSpPr>
          <p:nvPr>
            <p:ph idx="1"/>
          </p:nvPr>
        </p:nvSpPr>
        <p:spPr>
          <a:xfrm>
            <a:off x="60325" y="1371600"/>
            <a:ext cx="9083675" cy="5384800"/>
          </a:xfrm>
        </p:spPr>
        <p:txBody>
          <a:bodyPr/>
          <a:lstStyle/>
          <a:p>
            <a:r>
              <a:rPr lang="en-US" altLang="en-US" sz="2200">
                <a:highlight>
                  <a:srgbClr val="FF0000"/>
                </a:highlight>
              </a:rPr>
              <a:t>Poiseuille's law</a:t>
            </a:r>
            <a:r>
              <a:rPr lang="vi-VN" altLang="en-US" sz="2200"/>
              <a:t> </a:t>
            </a:r>
            <a:r>
              <a:rPr lang="vi-VN" altLang="en-US" sz="2200">
                <a:sym typeface="Wingdings" panose="05000000000000000000" pitchFamily="2" charset="2"/>
              </a:rPr>
              <a:t>→</a:t>
            </a:r>
            <a:r>
              <a:rPr lang="en-US" altLang="en-US" sz="2200">
                <a:sym typeface="Wingdings" panose="05000000000000000000" pitchFamily="2" charset="2"/>
              </a:rPr>
              <a:t>chọn TM gần và to nhất (thường ở bẹn, cổ chân thủ thuật ở ngực bụng </a:t>
            </a:r>
            <a:r>
              <a:rPr lang="vi-VN" altLang="en-US" sz="2200">
                <a:sym typeface="Wingdings" panose="05000000000000000000" pitchFamily="2" charset="2"/>
              </a:rPr>
              <a:t>ko</a:t>
            </a:r>
            <a:r>
              <a:rPr lang="en-US" altLang="en-US" sz="2200">
                <a:sym typeface="Wingdings" panose="05000000000000000000" pitchFamily="2" charset="2"/>
              </a:rPr>
              <a:t> bị vướng)</a:t>
            </a:r>
          </a:p>
          <a:p>
            <a:r>
              <a:rPr lang="en-US" altLang="en-US" sz="2200"/>
              <a:t>TM ngoại biên xẹp </a:t>
            </a:r>
            <a:r>
              <a:rPr lang="vi-VN" altLang="en-US" sz="2200">
                <a:sym typeface="Wingdings" panose="05000000000000000000" pitchFamily="2" charset="2"/>
              </a:rPr>
              <a:t>→</a:t>
            </a:r>
            <a:r>
              <a:rPr lang="en-US" altLang="en-US" sz="2200"/>
              <a:t>Cordis introducer catheters are preferred over triple-lumen catheters, TM đùi/CT ngực, TM cảnh-dưới đòn/CT bụng </a:t>
            </a:r>
            <a:r>
              <a:rPr lang="en-US" altLang="en-US" sz="2200" b="1" i="1">
                <a:solidFill>
                  <a:srgbClr val="FF0000"/>
                </a:solidFill>
              </a:rPr>
              <a:t>CVP</a:t>
            </a:r>
            <a:r>
              <a:rPr lang="en-US" altLang="en-US" sz="2200"/>
              <a:t> </a:t>
            </a:r>
            <a:endParaRPr lang="en-US" altLang="en-US" sz="2200" i="1"/>
          </a:p>
          <a:p>
            <a:r>
              <a:rPr lang="en-US" altLang="en-US" sz="2200" i="1"/>
              <a:t>Bộc lộ TM hiển ở bn khó lấy TM: </a:t>
            </a:r>
            <a:r>
              <a:rPr lang="en-US" altLang="en-US" sz="2200"/>
              <a:t>1 cm trước trên mắt cá trong, 14-gauge catheters, </a:t>
            </a:r>
          </a:p>
          <a:p>
            <a:r>
              <a:rPr lang="en-US" altLang="en-US" sz="2200" u="sng">
                <a:highlight>
                  <a:srgbClr val="FF0000"/>
                </a:highlight>
              </a:rPr>
              <a:t>In hypovolemic patients </a:t>
            </a:r>
            <a:r>
              <a:rPr lang="vi-VN" altLang="en-US" sz="2200" u="sng">
                <a:highlight>
                  <a:srgbClr val="FF0000"/>
                </a:highlight>
              </a:rPr>
              <a:t>&lt;</a:t>
            </a:r>
            <a:r>
              <a:rPr lang="en-US" altLang="en-US" sz="2200" u="sng">
                <a:highlight>
                  <a:srgbClr val="FF0000"/>
                </a:highlight>
              </a:rPr>
              <a:t>6 years of age, an intraosseous needle can be placed in the proximal tibia (preferred) or distal femur of an unfractured extremity</a:t>
            </a:r>
            <a:r>
              <a:rPr lang="en-US" altLang="en-US" sz="2200">
                <a:highlight>
                  <a:srgbClr val="FF0000"/>
                </a:highlight>
              </a:rPr>
              <a:t> </a:t>
            </a:r>
            <a:r>
              <a:rPr lang="vi-VN" altLang="en-US" sz="2200"/>
              <a:t>. </a:t>
            </a:r>
            <a:r>
              <a:rPr lang="en-US" altLang="en-US" sz="2200"/>
              <a:t>Flow through the needle should be continuous and does not require pressure. </a:t>
            </a:r>
            <a:r>
              <a:rPr lang="en-US" altLang="en-US" sz="2200">
                <a:highlight>
                  <a:srgbClr val="800080"/>
                </a:highlight>
              </a:rPr>
              <a:t>All medications administered IV may be administered in a similar dosage intraosseously</a:t>
            </a:r>
            <a:r>
              <a:rPr lang="en-US" altLang="en-US" sz="2200"/>
              <a:t>. Although safe for emergent use, the needle should be removed once alternative access is established to prevent osteomyelitis.</a:t>
            </a:r>
          </a:p>
        </p:txBody>
      </p:sp>
    </p:spTree>
    <p:extLst>
      <p:ext uri="{BB962C8B-B14F-4D97-AF65-F5344CB8AC3E}">
        <p14:creationId xmlns:p14="http://schemas.microsoft.com/office/powerpoint/2010/main" val="1885193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18DD246A-6FFD-4BFB-8408-B35EB66944C1}"/>
              </a:ext>
            </a:extLst>
          </p:cNvPr>
          <p:cNvSpPr>
            <a:spLocks noGrp="1"/>
          </p:cNvSpPr>
          <p:nvPr>
            <p:ph type="title"/>
          </p:nvPr>
        </p:nvSpPr>
        <p:spPr>
          <a:xfrm>
            <a:off x="47625" y="533400"/>
            <a:ext cx="8305800" cy="504825"/>
          </a:xfrm>
        </p:spPr>
        <p:txBody>
          <a:bodyPr/>
          <a:lstStyle/>
          <a:p>
            <a:pPr eaLnBrk="1" hangingPunct="1"/>
            <a:r>
              <a:rPr lang="en-US" altLang="en-US" sz="3200">
                <a:solidFill>
                  <a:schemeClr val="bg1"/>
                </a:solidFill>
              </a:rPr>
              <a:t>Đáp ứng sau truyền dịch (Fluid resuscitation)</a:t>
            </a:r>
          </a:p>
        </p:txBody>
      </p:sp>
      <p:grpSp>
        <p:nvGrpSpPr>
          <p:cNvPr id="6" name="Group 5">
            <a:extLst>
              <a:ext uri="{FF2B5EF4-FFF2-40B4-BE49-F238E27FC236}">
                <a16:creationId xmlns:a16="http://schemas.microsoft.com/office/drawing/2014/main" id="{10B16134-3183-429E-BED2-9BDCC1BE0E0C}"/>
              </a:ext>
            </a:extLst>
          </p:cNvPr>
          <p:cNvGrpSpPr/>
          <p:nvPr/>
        </p:nvGrpSpPr>
        <p:grpSpPr>
          <a:xfrm>
            <a:off x="387747" y="1295400"/>
            <a:ext cx="8368506" cy="2544762"/>
            <a:chOff x="461963" y="2109788"/>
            <a:chExt cx="8368506" cy="2544762"/>
          </a:xfrm>
        </p:grpSpPr>
        <p:sp>
          <p:nvSpPr>
            <p:cNvPr id="22532" name="TextBox 13">
              <a:extLst>
                <a:ext uri="{FF2B5EF4-FFF2-40B4-BE49-F238E27FC236}">
                  <a16:creationId xmlns:a16="http://schemas.microsoft.com/office/drawing/2014/main" id="{CB1ABF30-AD79-4B5E-9C8B-BACCA2EC9133}"/>
                </a:ext>
              </a:extLst>
            </p:cNvPr>
            <p:cNvSpPr txBox="1">
              <a:spLocks noChangeArrowheads="1"/>
            </p:cNvSpPr>
            <p:nvPr/>
          </p:nvSpPr>
          <p:spPr bwMode="auto">
            <a:xfrm>
              <a:off x="5172869" y="2840831"/>
              <a:ext cx="3657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just" eaLnBrk="1" hangingPunct="1">
                <a:buFontTx/>
                <a:buAutoNum type="arabicPeriod"/>
              </a:pPr>
              <a:r>
                <a:rPr lang="en-US" altLang="en-US">
                  <a:solidFill>
                    <a:schemeClr val="bg1"/>
                  </a:solidFill>
                  <a:latin typeface="Calibri" panose="020F0502020204030204" pitchFamily="34" charset="0"/>
                  <a:cs typeface="Calibri" panose="020F0502020204030204" pitchFamily="34" charset="0"/>
                </a:rPr>
                <a:t>Đáp ứng</a:t>
              </a:r>
            </a:p>
            <a:p>
              <a:pPr algn="just" eaLnBrk="1" hangingPunct="1">
                <a:buFontTx/>
                <a:buAutoNum type="arabicPeriod"/>
              </a:pPr>
              <a:r>
                <a:rPr lang="en-US" altLang="en-US">
                  <a:solidFill>
                    <a:schemeClr val="bg1"/>
                  </a:solidFill>
                  <a:latin typeface="Calibri" panose="020F0502020204030204" pitchFamily="34" charset="0"/>
                  <a:cs typeface="Calibri" panose="020F0502020204030204" pitchFamily="34" charset="0"/>
                </a:rPr>
                <a:t>Đáp ứng thoáng qua</a:t>
              </a:r>
            </a:p>
            <a:p>
              <a:pPr algn="just" eaLnBrk="1" hangingPunct="1">
                <a:buFontTx/>
                <a:buAutoNum type="arabicPeriod"/>
              </a:pPr>
              <a:r>
                <a:rPr lang="en-US" altLang="en-US">
                  <a:solidFill>
                    <a:schemeClr val="bg1"/>
                  </a:solidFill>
                  <a:latin typeface="Calibri" panose="020F0502020204030204" pitchFamily="34" charset="0"/>
                  <a:cs typeface="Calibri" panose="020F0502020204030204" pitchFamily="34" charset="0"/>
                </a:rPr>
                <a:t>Không đáp ứng</a:t>
              </a:r>
            </a:p>
          </p:txBody>
        </p:sp>
        <p:sp>
          <p:nvSpPr>
            <p:cNvPr id="2" name="TextBox 1">
              <a:extLst>
                <a:ext uri="{FF2B5EF4-FFF2-40B4-BE49-F238E27FC236}">
                  <a16:creationId xmlns:a16="http://schemas.microsoft.com/office/drawing/2014/main" id="{157BE41B-04E7-4DDE-9E99-AB6342328343}"/>
                </a:ext>
              </a:extLst>
            </p:cNvPr>
            <p:cNvSpPr txBox="1">
              <a:spLocks/>
            </p:cNvSpPr>
            <p:nvPr/>
          </p:nvSpPr>
          <p:spPr>
            <a:xfrm>
              <a:off x="461963" y="2109788"/>
              <a:ext cx="4162425" cy="2544762"/>
            </a:xfrm>
            <a:prstGeom prst="rect">
              <a:avLst/>
            </a:prstGeom>
          </p:spPr>
          <p:txBody>
            <a:bodyPr/>
            <a:lstStyle/>
            <a:p>
              <a:pPr>
                <a:defRPr/>
              </a:pPr>
              <a:r>
                <a:rPr sz="2800">
                  <a:solidFill>
                    <a:srgbClr val="FFFF00"/>
                  </a:solidFill>
                  <a:latin typeface="Calibri" panose="020F0502020204030204" pitchFamily="34" charset="0"/>
                  <a:cs typeface="Calibri" panose="020F0502020204030204" pitchFamily="34" charset="0"/>
                </a:rPr>
                <a:t>Đánh giá</a:t>
              </a:r>
            </a:p>
            <a:p>
              <a:pPr marL="457200" indent="-457200">
                <a:buFontTx/>
                <a:buAutoNum type="arabicPeriod"/>
                <a:defRPr/>
              </a:pPr>
              <a:r>
                <a:rPr sz="2800">
                  <a:solidFill>
                    <a:srgbClr val="CCFFFF"/>
                  </a:solidFill>
                  <a:latin typeface="Calibri" panose="020F0502020204030204" pitchFamily="34" charset="0"/>
                  <a:cs typeface="Calibri" panose="020F0502020204030204" pitchFamily="34" charset="0"/>
                </a:rPr>
                <a:t>Tri giác</a:t>
              </a:r>
            </a:p>
            <a:p>
              <a:pPr marL="457200" indent="-457200">
                <a:buFontTx/>
                <a:buAutoNum type="arabicPeriod"/>
                <a:defRPr/>
              </a:pPr>
              <a:r>
                <a:rPr sz="2800">
                  <a:solidFill>
                    <a:srgbClr val="CCFFFF"/>
                  </a:solidFill>
                  <a:latin typeface="Calibri" panose="020F0502020204030204" pitchFamily="34" charset="0"/>
                  <a:cs typeface="Calibri" panose="020F0502020204030204" pitchFamily="34" charset="0"/>
                </a:rPr>
                <a:t>Sinh hiệu</a:t>
              </a:r>
            </a:p>
            <a:p>
              <a:pPr marL="457200" indent="-457200">
                <a:buFontTx/>
                <a:buAutoNum type="arabicPeriod"/>
                <a:defRPr/>
              </a:pPr>
              <a:r>
                <a:rPr sz="2800">
                  <a:solidFill>
                    <a:srgbClr val="CCFFFF"/>
                  </a:solidFill>
                  <a:latin typeface="Calibri" panose="020F0502020204030204" pitchFamily="34" charset="0"/>
                  <a:cs typeface="Calibri" panose="020F0502020204030204" pitchFamily="34" charset="0"/>
                </a:rPr>
                <a:t>Tưới máu ngoại biên</a:t>
              </a:r>
            </a:p>
            <a:p>
              <a:pPr marL="457200" indent="-457200">
                <a:buFontTx/>
                <a:buAutoNum type="arabicPeriod"/>
                <a:defRPr/>
              </a:pPr>
              <a:r>
                <a:rPr sz="2800">
                  <a:solidFill>
                    <a:srgbClr val="CCFFFF"/>
                  </a:solidFill>
                  <a:latin typeface="Calibri" panose="020F0502020204030204" pitchFamily="34" charset="0"/>
                  <a:cs typeface="Calibri" panose="020F0502020204030204" pitchFamily="34" charset="0"/>
                </a:rPr>
                <a:t>Nước tiểu</a:t>
              </a:r>
            </a:p>
          </p:txBody>
        </p:sp>
        <p:sp>
          <p:nvSpPr>
            <p:cNvPr id="3" name="Left Arrow 2">
              <a:extLst>
                <a:ext uri="{FF2B5EF4-FFF2-40B4-BE49-F238E27FC236}">
                  <a16:creationId xmlns:a16="http://schemas.microsoft.com/office/drawing/2014/main" id="{9BB56BD7-C708-4EBF-A944-44AA22EB788B}"/>
                </a:ext>
              </a:extLst>
            </p:cNvPr>
            <p:cNvSpPr>
              <a:spLocks/>
            </p:cNvSpPr>
            <p:nvPr/>
          </p:nvSpPr>
          <p:spPr bwMode="auto">
            <a:xfrm rot="10800000">
              <a:off x="4420394" y="3213100"/>
              <a:ext cx="696912" cy="455612"/>
            </a:xfrm>
            <a:prstGeom prst="leftArrow">
              <a:avLst>
                <a:gd name="adj1" fmla="val 50000"/>
                <a:gd name="adj2" fmla="val 50000"/>
              </a:avLst>
            </a:prstGeom>
            <a:solidFill>
              <a:srgbClr val="00FF00"/>
            </a:solidFill>
            <a:ln w="9525" cap="flat" cmpd="sng" algn="ctr">
              <a:noFill/>
              <a:prstDash val="solid"/>
              <a:round/>
              <a:headEnd type="none" w="med" len="med"/>
              <a:tailEnd type="none" w="med" len="med"/>
            </a:ln>
            <a:effectLst/>
          </p:spPr>
          <p:style>
            <a:lnRef idx="1">
              <a:schemeClr val="accent1"/>
            </a:lnRef>
            <a:fillRef idx="1">
              <a:schemeClr val="accent1"/>
            </a:fillRef>
            <a:effectRef idx="1">
              <a:schemeClr val="accent1"/>
            </a:effectRef>
            <a:fontRef idx="minor">
              <a:schemeClr val="lt1"/>
            </a:fontRef>
          </p:style>
          <p:txBody>
            <a:bodyPr wrap="none" anchor="ctr"/>
            <a:lstStyle/>
            <a:p>
              <a:pPr algn="ctr">
                <a:defRPr/>
              </a:pPr>
              <a:endParaRPr lang="en-US">
                <a:solidFill>
                  <a:schemeClr val="tx1"/>
                </a:solidFill>
                <a:latin typeface="Calibri" panose="020F0502020204030204" pitchFamily="34" charset="0"/>
              </a:endParaRPr>
            </a:p>
          </p:txBody>
        </p:sp>
      </p:grpSp>
      <p:sp>
        <p:nvSpPr>
          <p:cNvPr id="7" name="TextBox 6">
            <a:extLst>
              <a:ext uri="{FF2B5EF4-FFF2-40B4-BE49-F238E27FC236}">
                <a16:creationId xmlns:a16="http://schemas.microsoft.com/office/drawing/2014/main" id="{B0D474F7-CC16-4A86-B555-CE4477BD43AD}"/>
              </a:ext>
            </a:extLst>
          </p:cNvPr>
          <p:cNvSpPr txBox="1"/>
          <p:nvPr/>
        </p:nvSpPr>
        <p:spPr>
          <a:xfrm>
            <a:off x="190500" y="4207494"/>
            <a:ext cx="8763000" cy="224676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marL="171450" indent="-171450">
              <a:buFont typeface="Arial" panose="020B0604020202020204" pitchFamily="34" charset="0"/>
              <a:buChar char="•"/>
            </a:pPr>
            <a:r>
              <a:rPr lang="en-US" altLang="en-US" sz="2000" i="1">
                <a:solidFill>
                  <a:srgbClr val="FFFF00"/>
                </a:solidFill>
                <a:latin typeface="Calibri" panose="020F0502020204030204" pitchFamily="34" charset="0"/>
              </a:rPr>
              <a:t>Responder</a:t>
            </a:r>
            <a:r>
              <a:rPr lang="vi-VN" altLang="en-US" sz="2000" i="1">
                <a:solidFill>
                  <a:srgbClr val="FFFF00"/>
                </a:solidFill>
                <a:latin typeface="Calibri" panose="020F0502020204030204" pitchFamily="34" charset="0"/>
              </a:rPr>
              <a:t>: </a:t>
            </a:r>
            <a:r>
              <a:rPr lang="en-US" altLang="en-US" sz="2000" i="1">
                <a:solidFill>
                  <a:srgbClr val="FFFF00"/>
                </a:solidFill>
                <a:latin typeface="Calibri" panose="020F0502020204030204" pitchFamily="34" charset="0"/>
              </a:rPr>
              <a:t>sau truyền dịch có sinh hiệu trở lại bình thường, tri giác hồi phục, chi ấm, nước tiểu bình thường, và </a:t>
            </a:r>
            <a:r>
              <a:rPr lang="vi-VN" altLang="en-US" sz="2000" i="1">
                <a:solidFill>
                  <a:srgbClr val="FFFF00"/>
                </a:solidFill>
                <a:latin typeface="Calibri" panose="020F0502020204030204" pitchFamily="34" charset="0"/>
              </a:rPr>
              <a:t>BN </a:t>
            </a:r>
            <a:r>
              <a:rPr lang="en-US" altLang="en-US" sz="2000" i="1">
                <a:solidFill>
                  <a:srgbClr val="FFFF00"/>
                </a:solidFill>
                <a:latin typeface="Calibri" panose="020F0502020204030204" pitchFamily="34" charset="0"/>
              </a:rPr>
              <a:t>nhóm này không thể có chảy máu tiếp diễn đáng kể, và chẩn đóan nguyên nhân chảy máu từ từ tính.  </a:t>
            </a:r>
            <a:endParaRPr lang="en-US" altLang="en-US" sz="2000">
              <a:solidFill>
                <a:srgbClr val="FFFF00"/>
              </a:solidFill>
              <a:latin typeface="Calibri" panose="020F0502020204030204" pitchFamily="34" charset="0"/>
            </a:endParaRPr>
          </a:p>
          <a:p>
            <a:pPr marL="171450" indent="-171450">
              <a:buFont typeface="Arial" panose="020B0604020202020204" pitchFamily="34" charset="0"/>
              <a:buChar char="•"/>
            </a:pPr>
            <a:r>
              <a:rPr lang="en-US" altLang="en-US" sz="2000" i="1">
                <a:solidFill>
                  <a:srgbClr val="FFFF00"/>
                </a:solidFill>
                <a:latin typeface="Calibri" panose="020F0502020204030204" pitchFamily="34" charset="0"/>
              </a:rPr>
              <a:t>Nonresponder </a:t>
            </a:r>
            <a:r>
              <a:rPr lang="vi-VN" altLang="en-US" sz="2000" i="1">
                <a:solidFill>
                  <a:srgbClr val="FFFF00"/>
                </a:solidFill>
                <a:latin typeface="Calibri" panose="020F0502020204030204" pitchFamily="34" charset="0"/>
              </a:rPr>
              <a:t>: </a:t>
            </a:r>
            <a:r>
              <a:rPr lang="en-US" altLang="en-US" sz="2000" i="1">
                <a:solidFill>
                  <a:srgbClr val="FFFF00"/>
                </a:solidFill>
                <a:latin typeface="Calibri" panose="020F0502020204030204" pitchFamily="34" charset="0"/>
              </a:rPr>
              <a:t>huyết áp thấp persistent dù hồi sức tích cực, cần xác định ngay nguyên nhân tụt HA và xử trí triệt để vì BN có thể tử vong.</a:t>
            </a:r>
            <a:endParaRPr lang="en-US" altLang="en-US" sz="2000">
              <a:solidFill>
                <a:srgbClr val="FFFF00"/>
              </a:solidFill>
              <a:latin typeface="Calibri" panose="020F0502020204030204" pitchFamily="34" charset="0"/>
            </a:endParaRPr>
          </a:p>
          <a:p>
            <a:pPr marL="171450" indent="-171450">
              <a:buFont typeface="Arial" panose="020B0604020202020204" pitchFamily="34" charset="0"/>
              <a:buChar char="•"/>
            </a:pPr>
            <a:r>
              <a:rPr lang="en-US" altLang="en-US" sz="2000" i="1">
                <a:solidFill>
                  <a:srgbClr val="FFFF00"/>
                </a:solidFill>
                <a:latin typeface="Calibri" panose="020F0502020204030204" pitchFamily="34" charset="0"/>
              </a:rPr>
              <a:t>Transient </a:t>
            </a:r>
            <a:r>
              <a:rPr lang="vi-VN" altLang="en-US" sz="2000" i="1">
                <a:solidFill>
                  <a:srgbClr val="FFFF00"/>
                </a:solidFill>
                <a:latin typeface="Calibri" panose="020F0502020204030204" pitchFamily="34" charset="0"/>
              </a:rPr>
              <a:t>responder: </a:t>
            </a:r>
            <a:r>
              <a:rPr lang="en-US" altLang="en-US" sz="2000" i="1">
                <a:solidFill>
                  <a:srgbClr val="FFFF00"/>
                </a:solidFill>
                <a:latin typeface="Calibri" panose="020F0502020204030204" pitchFamily="34" charset="0"/>
              </a:rPr>
              <a:t>huyết áp tăng khi truyền dịch rồi sau đó lại tuột. Nhóm bệnh này khó phân lọai để xử trí triệt để</a:t>
            </a:r>
            <a:r>
              <a:rPr lang="vi-VN" altLang="en-US" sz="2000" i="1">
                <a:solidFill>
                  <a:srgbClr val="FFFF00"/>
                </a:solidFill>
                <a:latin typeface="Calibri" panose="020F0502020204030204" pitchFamily="34" charset="0"/>
                <a:sym typeface="Wingdings" panose="05000000000000000000" pitchFamily="2" charset="2"/>
              </a:rPr>
              <a:t> →</a:t>
            </a:r>
            <a:r>
              <a:rPr lang="en-US" altLang="en-US" sz="2000" i="1">
                <a:solidFill>
                  <a:srgbClr val="FFFF00"/>
                </a:solidFill>
                <a:latin typeface="Calibri" panose="020F0502020204030204" pitchFamily="34" charset="0"/>
                <a:sym typeface="Wingdings" panose="05000000000000000000" pitchFamily="2" charset="2"/>
              </a:rPr>
              <a:t>secondary survey</a:t>
            </a:r>
            <a:endParaRPr lang="en-US" altLang="en-US" sz="2000">
              <a:solidFill>
                <a:srgbClr val="FFFF00"/>
              </a:solidFill>
              <a:latin typeface="Calibri" panose="020F050202020403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749CA784-56E2-4E21-BB05-469965366F11}"/>
              </a:ext>
            </a:extLst>
          </p:cNvPr>
          <p:cNvSpPr>
            <a:spLocks noGrp="1"/>
          </p:cNvSpPr>
          <p:nvPr>
            <p:ph type="title"/>
          </p:nvPr>
        </p:nvSpPr>
        <p:spPr>
          <a:xfrm>
            <a:off x="47625" y="533400"/>
            <a:ext cx="8305800" cy="504825"/>
          </a:xfrm>
        </p:spPr>
        <p:txBody>
          <a:bodyPr/>
          <a:lstStyle/>
          <a:p>
            <a:pPr eaLnBrk="1" hangingPunct="1"/>
            <a:r>
              <a:rPr lang="en-US" altLang="en-US" sz="3200">
                <a:solidFill>
                  <a:schemeClr val="bg1"/>
                </a:solidFill>
              </a:rPr>
              <a:t>Life-threatening injuries</a:t>
            </a:r>
            <a:endParaRPr lang="en-US" altLang="en-US" sz="2400">
              <a:solidFill>
                <a:schemeClr val="bg1"/>
              </a:solidFill>
            </a:endParaRPr>
          </a:p>
        </p:txBody>
      </p:sp>
      <p:sp>
        <p:nvSpPr>
          <p:cNvPr id="23555" name="Content Placeholder 2">
            <a:extLst>
              <a:ext uri="{FF2B5EF4-FFF2-40B4-BE49-F238E27FC236}">
                <a16:creationId xmlns:a16="http://schemas.microsoft.com/office/drawing/2014/main" id="{D11399D0-BB4F-4357-BFE2-53C9DE28E3E2}"/>
              </a:ext>
            </a:extLst>
          </p:cNvPr>
          <p:cNvSpPr>
            <a:spLocks noGrp="1"/>
          </p:cNvSpPr>
          <p:nvPr>
            <p:ph idx="1"/>
          </p:nvPr>
        </p:nvSpPr>
        <p:spPr>
          <a:xfrm>
            <a:off x="228600" y="1333500"/>
            <a:ext cx="4953000" cy="2552700"/>
          </a:xfrm>
        </p:spPr>
        <p:txBody>
          <a:bodyPr/>
          <a:lstStyle/>
          <a:p>
            <a:pPr marL="514350" indent="-514350" eaLnBrk="1" hangingPunct="1">
              <a:buFontTx/>
              <a:buAutoNum type="arabicPeriod"/>
            </a:pPr>
            <a:r>
              <a:rPr lang="en-US" altLang="en-US" sz="2800"/>
              <a:t>Massive hemothorax</a:t>
            </a:r>
          </a:p>
          <a:p>
            <a:pPr marL="514350" indent="-514350" eaLnBrk="1" hangingPunct="1">
              <a:buFontTx/>
              <a:buAutoNum type="arabicPeriod"/>
            </a:pPr>
            <a:r>
              <a:rPr lang="en-US" altLang="en-US" sz="2800"/>
              <a:t>Cardiac tamponade</a:t>
            </a:r>
          </a:p>
          <a:p>
            <a:pPr marL="514350" indent="-514350" eaLnBrk="1" hangingPunct="1">
              <a:buFontTx/>
              <a:buAutoNum type="arabicPeriod"/>
            </a:pPr>
            <a:r>
              <a:rPr lang="en-US" altLang="en-US" sz="2800"/>
              <a:t>Massive hemoperitoneum</a:t>
            </a:r>
            <a:endParaRPr lang="vi-VN" altLang="en-US" sz="2800"/>
          </a:p>
          <a:p>
            <a:pPr marL="514350" indent="-514350" eaLnBrk="1" hangingPunct="1">
              <a:buFontTx/>
              <a:buAutoNum type="arabicPeriod"/>
            </a:pPr>
            <a:r>
              <a:rPr lang="en-US" altLang="en-US" sz="2800"/>
              <a:t>Mechanically unstable pelvic fractures </a:t>
            </a:r>
          </a:p>
        </p:txBody>
      </p:sp>
      <p:sp>
        <p:nvSpPr>
          <p:cNvPr id="23556" name="TextBox 4">
            <a:extLst>
              <a:ext uri="{FF2B5EF4-FFF2-40B4-BE49-F238E27FC236}">
                <a16:creationId xmlns:a16="http://schemas.microsoft.com/office/drawing/2014/main" id="{57E1A320-5DE8-4A2D-B57D-512A8B7C3587}"/>
              </a:ext>
            </a:extLst>
          </p:cNvPr>
          <p:cNvSpPr txBox="1">
            <a:spLocks noChangeArrowheads="1"/>
          </p:cNvSpPr>
          <p:nvPr/>
        </p:nvSpPr>
        <p:spPr bwMode="auto">
          <a:xfrm>
            <a:off x="228600" y="4114800"/>
            <a:ext cx="4953000" cy="2062163"/>
          </a:xfrm>
          <a:prstGeom prst="rect">
            <a:avLst/>
          </a:prstGeom>
          <a:noFill/>
          <a:ln w="9525">
            <a:solidFill>
              <a:srgbClr val="FF99CC"/>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514350" indent="-514350" eaLnBrk="0" hangingPunct="0">
              <a:defRPr sz="2400">
                <a:solidFill>
                  <a:schemeClr val="tx1"/>
                </a:solidFill>
                <a:latin typeface="Arial" panose="020B0604020202020204" pitchFamily="34" charset="0"/>
                <a:cs typeface="Arial" panose="020B0604020202020204" pitchFamily="34" charset="0"/>
              </a:defRPr>
            </a:lvl1pPr>
            <a:lvl2pPr marL="914400" indent="-5143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 typeface="Wingdings" panose="05000000000000000000" pitchFamily="2" charset="2"/>
              <a:buChar char="à"/>
            </a:pPr>
            <a:r>
              <a:rPr lang="en-US" altLang="en-US" sz="3200">
                <a:solidFill>
                  <a:srgbClr val="FF99CC"/>
                </a:solidFill>
                <a:latin typeface="Calibri" panose="020F0502020204030204" pitchFamily="34" charset="0"/>
                <a:cs typeface="Calibri" panose="020F0502020204030204" pitchFamily="34" charset="0"/>
                <a:sym typeface="Wingdings" panose="05000000000000000000" pitchFamily="2" charset="2"/>
              </a:rPr>
              <a:t>BN đa CT cần:</a:t>
            </a:r>
          </a:p>
          <a:p>
            <a:pPr lvl="1" eaLnBrk="1" hangingPunct="1">
              <a:buFontTx/>
              <a:buChar char="-"/>
            </a:pPr>
            <a:r>
              <a:rPr lang="en-US" altLang="en-US" sz="3200">
                <a:solidFill>
                  <a:srgbClr val="FF99CC"/>
                </a:solidFill>
                <a:latin typeface="Calibri" panose="020F0502020204030204" pitchFamily="34" charset="0"/>
                <a:cs typeface="Calibri" panose="020F0502020204030204" pitchFamily="34" charset="0"/>
                <a:sym typeface="Wingdings" panose="05000000000000000000" pitchFamily="2" charset="2"/>
              </a:rPr>
              <a:t>X quang ngực</a:t>
            </a:r>
          </a:p>
          <a:p>
            <a:pPr lvl="1" eaLnBrk="1" hangingPunct="1">
              <a:buFontTx/>
              <a:buChar char="-"/>
            </a:pPr>
            <a:r>
              <a:rPr lang="en-US" altLang="en-US" sz="3200">
                <a:solidFill>
                  <a:srgbClr val="FF99CC"/>
                </a:solidFill>
                <a:latin typeface="Calibri" panose="020F0502020204030204" pitchFamily="34" charset="0"/>
                <a:cs typeface="Calibri" panose="020F0502020204030204" pitchFamily="34" charset="0"/>
                <a:sym typeface="Wingdings" panose="05000000000000000000" pitchFamily="2" charset="2"/>
              </a:rPr>
              <a:t>X quang khung chậu</a:t>
            </a:r>
          </a:p>
          <a:p>
            <a:pPr lvl="1" eaLnBrk="1" hangingPunct="1">
              <a:buFontTx/>
              <a:buChar char="-"/>
            </a:pPr>
            <a:r>
              <a:rPr lang="en-US" altLang="en-US" sz="3200">
                <a:solidFill>
                  <a:srgbClr val="FF99CC"/>
                </a:solidFill>
                <a:latin typeface="Calibri" panose="020F0502020204030204" pitchFamily="34" charset="0"/>
                <a:cs typeface="Calibri" panose="020F0502020204030204" pitchFamily="34" charset="0"/>
                <a:sym typeface="Wingdings" panose="05000000000000000000" pitchFamily="2" charset="2"/>
              </a:rPr>
              <a:t>FAST</a:t>
            </a:r>
            <a:endParaRPr lang="en-US" altLang="en-US" sz="3200">
              <a:solidFill>
                <a:srgbClr val="FF99CC"/>
              </a:solidFill>
              <a:latin typeface="Calibri" panose="020F0502020204030204" pitchFamily="34" charset="0"/>
              <a:cs typeface="Calibri" panose="020F0502020204030204" pitchFamily="34" charset="0"/>
            </a:endParaRPr>
          </a:p>
        </p:txBody>
      </p:sp>
      <p:pic>
        <p:nvPicPr>
          <p:cNvPr id="5" name="Picture 5">
            <a:extLst>
              <a:ext uri="{FF2B5EF4-FFF2-40B4-BE49-F238E27FC236}">
                <a16:creationId xmlns:a16="http://schemas.microsoft.com/office/drawing/2014/main" id="{FCFA2CDB-73C9-4DEE-B19F-3B49752A24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0842" t="12889" r="7729"/>
          <a:stretch>
            <a:fillRect/>
          </a:stretch>
        </p:blipFill>
        <p:spPr>
          <a:xfrm>
            <a:off x="5410200" y="1309551"/>
            <a:ext cx="3594100" cy="4191000"/>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ADF5A752-315E-4793-86FA-E7BFDFAB96DA}"/>
              </a:ext>
            </a:extLst>
          </p:cNvPr>
          <p:cNvSpPr>
            <a:spLocks noGrp="1"/>
          </p:cNvSpPr>
          <p:nvPr>
            <p:ph type="title"/>
          </p:nvPr>
        </p:nvSpPr>
        <p:spPr>
          <a:xfrm>
            <a:off x="47625" y="533400"/>
            <a:ext cx="8305800" cy="504825"/>
          </a:xfrm>
        </p:spPr>
        <p:txBody>
          <a:bodyPr/>
          <a:lstStyle/>
          <a:p>
            <a:pPr eaLnBrk="1" hangingPunct="1"/>
            <a:r>
              <a:rPr lang="en-US" altLang="en-US" sz="3200">
                <a:solidFill>
                  <a:schemeClr val="bg1"/>
                </a:solidFill>
              </a:rPr>
              <a:t>Persistent hypotension</a:t>
            </a:r>
          </a:p>
        </p:txBody>
      </p:sp>
      <p:sp>
        <p:nvSpPr>
          <p:cNvPr id="24579" name="Content Placeholder 4">
            <a:extLst>
              <a:ext uri="{FF2B5EF4-FFF2-40B4-BE49-F238E27FC236}">
                <a16:creationId xmlns:a16="http://schemas.microsoft.com/office/drawing/2014/main" id="{66959013-B22C-4501-BCEE-DD6465A2A272}"/>
              </a:ext>
            </a:extLst>
          </p:cNvPr>
          <p:cNvSpPr>
            <a:spLocks noGrp="1"/>
          </p:cNvSpPr>
          <p:nvPr>
            <p:ph idx="1"/>
          </p:nvPr>
        </p:nvSpPr>
        <p:spPr>
          <a:xfrm>
            <a:off x="1447800" y="1143000"/>
            <a:ext cx="7315200" cy="5105400"/>
          </a:xfrm>
        </p:spPr>
        <p:txBody>
          <a:bodyPr/>
          <a:lstStyle/>
          <a:p>
            <a:r>
              <a:rPr lang="en-US" altLang="en-US"/>
              <a:t>Heamorrhagic</a:t>
            </a:r>
          </a:p>
          <a:p>
            <a:r>
              <a:rPr lang="en-US" altLang="en-US"/>
              <a:t>Cardiogenic</a:t>
            </a:r>
          </a:p>
          <a:p>
            <a:pPr lvl="1"/>
            <a:r>
              <a:rPr lang="en-US" altLang="en-US"/>
              <a:t>Tension pneumothorax</a:t>
            </a:r>
          </a:p>
          <a:p>
            <a:pPr lvl="1"/>
            <a:r>
              <a:rPr lang="en-US" altLang="en-US"/>
              <a:t>Pericardial tempnade</a:t>
            </a:r>
          </a:p>
          <a:p>
            <a:pPr lvl="1"/>
            <a:r>
              <a:rPr lang="en-US" altLang="en-US"/>
              <a:t>Blunt cardiac inj.</a:t>
            </a:r>
          </a:p>
          <a:p>
            <a:pPr lvl="1"/>
            <a:r>
              <a:rPr lang="en-US" altLang="en-US"/>
              <a:t>Myocardial infarction</a:t>
            </a:r>
          </a:p>
          <a:p>
            <a:pPr lvl="1"/>
            <a:r>
              <a:rPr lang="en-US" altLang="en-US"/>
              <a:t>Bronchovenous air embolism</a:t>
            </a:r>
          </a:p>
          <a:p>
            <a:r>
              <a:rPr lang="en-US" altLang="en-US"/>
              <a:t>Neurogenic</a:t>
            </a:r>
          </a:p>
          <a:p>
            <a:r>
              <a:rPr lang="en-US" altLang="en-US"/>
              <a:t>Septic </a:t>
            </a:r>
            <a:r>
              <a:rPr lang="vi-VN" altLang="en-US"/>
              <a:t>(thường sau 12h)</a:t>
            </a:r>
            <a:endParaRPr lang="en-US"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ADF5A752-315E-4793-86FA-E7BFDFAB96DA}"/>
              </a:ext>
            </a:extLst>
          </p:cNvPr>
          <p:cNvSpPr>
            <a:spLocks noGrp="1"/>
          </p:cNvSpPr>
          <p:nvPr>
            <p:ph type="title"/>
          </p:nvPr>
        </p:nvSpPr>
        <p:spPr>
          <a:xfrm>
            <a:off x="47625" y="533400"/>
            <a:ext cx="8305800" cy="504825"/>
          </a:xfrm>
        </p:spPr>
        <p:txBody>
          <a:bodyPr/>
          <a:lstStyle/>
          <a:p>
            <a:pPr eaLnBrk="1" hangingPunct="1"/>
            <a:r>
              <a:rPr lang="en-US" altLang="en-US" sz="3200">
                <a:solidFill>
                  <a:schemeClr val="bg1"/>
                </a:solidFill>
              </a:rPr>
              <a:t>Persistent hypotension</a:t>
            </a:r>
          </a:p>
        </p:txBody>
      </p:sp>
      <p:sp>
        <p:nvSpPr>
          <p:cNvPr id="24579" name="Content Placeholder 4">
            <a:extLst>
              <a:ext uri="{FF2B5EF4-FFF2-40B4-BE49-F238E27FC236}">
                <a16:creationId xmlns:a16="http://schemas.microsoft.com/office/drawing/2014/main" id="{66959013-B22C-4501-BCEE-DD6465A2A272}"/>
              </a:ext>
            </a:extLst>
          </p:cNvPr>
          <p:cNvSpPr>
            <a:spLocks noGrp="1"/>
          </p:cNvSpPr>
          <p:nvPr>
            <p:ph idx="1"/>
          </p:nvPr>
        </p:nvSpPr>
        <p:spPr>
          <a:xfrm>
            <a:off x="47624" y="1188308"/>
            <a:ext cx="8943975" cy="5593492"/>
          </a:xfrm>
        </p:spPr>
        <p:txBody>
          <a:bodyPr/>
          <a:lstStyle/>
          <a:p>
            <a:r>
              <a:rPr lang="en-US" altLang="en-US" sz="2000" i="1"/>
              <a:t>Sốc do TK thường đc phát hiện trong phần Disability, nhưng có thể chẩn đoán nhầm/sót nếu liệt do hóa chất trước khi thăm khám (thuốc dãn cơ). </a:t>
            </a:r>
          </a:p>
          <a:p>
            <a:r>
              <a:rPr lang="en-US" altLang="en-US" sz="2000" i="1"/>
              <a:t>Đa phần sốc do chảy máu và do tim </a:t>
            </a:r>
            <a:r>
              <a:rPr lang="en-US" altLang="en-US" sz="2000" i="1">
                <a:sym typeface="Wingdings" panose="05000000000000000000" pitchFamily="2" charset="2"/>
              </a:rPr>
              <a:t></a:t>
            </a:r>
            <a:r>
              <a:rPr lang="en-US" altLang="en-US" sz="2000" i="1"/>
              <a:t>TM cổ xẹp và CVP &lt;5cmH</a:t>
            </a:r>
            <a:r>
              <a:rPr lang="en-US" altLang="en-US" sz="2000" i="1" baseline="-25000"/>
              <a:t>2</a:t>
            </a:r>
            <a:r>
              <a:rPr lang="en-US" altLang="en-US" sz="2000" i="1"/>
              <a:t>O là do chảy máu, </a:t>
            </a:r>
            <a:r>
              <a:rPr lang="en-US" altLang="en-US" sz="2000" i="1">
                <a:highlight>
                  <a:srgbClr val="0000FF"/>
                </a:highlight>
              </a:rPr>
              <a:t>TM cổ nổi hay CVP&gt;15 thường do tim.</a:t>
            </a:r>
            <a:r>
              <a:rPr lang="vi-VN" altLang="en-US" sz="2000" i="1">
                <a:highlight>
                  <a:srgbClr val="0000FF"/>
                </a:highlight>
              </a:rPr>
              <a:t> </a:t>
            </a:r>
            <a:r>
              <a:rPr lang="en-US" altLang="en-US" sz="2000" i="1">
                <a:highlight>
                  <a:srgbClr val="0000FF"/>
                </a:highlight>
              </a:rPr>
              <a:t>CVP có thể cao giả nếu BN kích thích/truyền dịch quá tích cực, cẩn thận khi diễn giải số đo 1 cách riêng lẻ.</a:t>
            </a:r>
          </a:p>
          <a:p>
            <a:pPr>
              <a:buFontTx/>
              <a:buChar char="-"/>
            </a:pPr>
            <a:r>
              <a:rPr lang="en-US" altLang="en-US" sz="2000"/>
              <a:t>Blunt car. inj.: </a:t>
            </a:r>
            <a:r>
              <a:rPr lang="en-US" altLang="en-US" sz="2000" i="1"/>
              <a:t>Sốc do tim gồm: TKMP áp lực, CET, chấn thương tim, NMCT, thuyên tắc khí. ⅓</a:t>
            </a:r>
            <a:r>
              <a:rPr lang="vi-VN" altLang="en-US" sz="2000" i="1"/>
              <a:t> </a:t>
            </a:r>
            <a:r>
              <a:rPr lang="en-US" altLang="en-US" sz="2000" i="1"/>
              <a:t>bn CT ngực có CT tim nhưng ít khi RL huyết động.</a:t>
            </a:r>
            <a:r>
              <a:rPr lang="vi-VN" altLang="en-US" sz="2000" i="1"/>
              <a:t> </a:t>
            </a:r>
            <a:r>
              <a:rPr lang="en-US" altLang="en-US" sz="2000" i="1"/>
              <a:t>ECG bất thường hay loạn nhịp cần theo dõi ECG liên tục và điều trị chống loạn nhịp nếu cần. </a:t>
            </a:r>
            <a:r>
              <a:rPr lang="en-US" altLang="en-US" sz="2000" i="1">
                <a:highlight>
                  <a:srgbClr val="FF0000"/>
                </a:highlight>
              </a:rPr>
              <a:t>Nếu </a:t>
            </a:r>
            <a:r>
              <a:rPr lang="vi-VN" altLang="en-US" sz="2000" i="1">
                <a:highlight>
                  <a:srgbClr val="FF0000"/>
                </a:highlight>
              </a:rPr>
              <a:t>ko</a:t>
            </a:r>
            <a:r>
              <a:rPr lang="en-US" altLang="en-US" sz="2000" i="1">
                <a:highlight>
                  <a:srgbClr val="FF0000"/>
                </a:highlight>
              </a:rPr>
              <a:t> nghĩ NMCT thì </a:t>
            </a:r>
            <a:r>
              <a:rPr lang="vi-VN" altLang="en-US" sz="2000" i="1">
                <a:highlight>
                  <a:srgbClr val="FF0000"/>
                </a:highlight>
              </a:rPr>
              <a:t>ko</a:t>
            </a:r>
            <a:r>
              <a:rPr lang="en-US" altLang="en-US" sz="2000" i="1">
                <a:highlight>
                  <a:srgbClr val="FF0000"/>
                </a:highlight>
              </a:rPr>
              <a:t> cần đo men tim vì </a:t>
            </a:r>
            <a:r>
              <a:rPr lang="vi-VN" altLang="en-US" sz="2000" i="1">
                <a:highlight>
                  <a:srgbClr val="FF0000"/>
                </a:highlight>
              </a:rPr>
              <a:t>ko </a:t>
            </a:r>
            <a:r>
              <a:rPr lang="en-US" altLang="en-US" sz="2000" i="1">
                <a:highlight>
                  <a:srgbClr val="FF0000"/>
                </a:highlight>
              </a:rPr>
              <a:t>đặc hiệu và </a:t>
            </a:r>
            <a:r>
              <a:rPr lang="vi-VN" altLang="en-US" sz="2000" i="1">
                <a:highlight>
                  <a:srgbClr val="FF0000"/>
                </a:highlight>
              </a:rPr>
              <a:t>ko</a:t>
            </a:r>
            <a:r>
              <a:rPr lang="en-US" altLang="en-US" sz="2000" i="1">
                <a:highlight>
                  <a:srgbClr val="FF0000"/>
                </a:highlight>
              </a:rPr>
              <a:t> giúp tiên lượng</a:t>
            </a:r>
            <a:r>
              <a:rPr lang="en-US" altLang="en-US" sz="2000" i="1"/>
              <a:t>. Bn huyết động k ổn cần hồi sức tích cực và có thể được lợi từ việc đặt catheter ĐM phổi để tối ưu hóa tiền tải và giúp cho inotropic. CĐ SA tim loại trừ tamponade hay tổn thương ở van và vách. Điển hình là hình ảnh loạn động thất phải nhưng ít khi giúp cho </a:t>
            </a:r>
            <a:r>
              <a:rPr lang="vi-VN" altLang="en-US" sz="2000" i="1"/>
              <a:t>Tx </a:t>
            </a:r>
            <a:r>
              <a:rPr lang="en-US" altLang="en-US" sz="2000" i="1"/>
              <a:t>và theo dõi đáp ứng (trừ khi làm nhiều lần). </a:t>
            </a:r>
            <a:r>
              <a:rPr lang="vi-VN" altLang="en-US" sz="2000" i="1"/>
              <a:t>BN </a:t>
            </a:r>
            <a:r>
              <a:rPr lang="en-US" altLang="en-US" sz="2000" i="1"/>
              <a:t>sốc tim dai dẳng có thể cần đặt</a:t>
            </a:r>
            <a:r>
              <a:rPr lang="en-US" altLang="en-US" sz="2000"/>
              <a:t> </a:t>
            </a:r>
            <a:r>
              <a:rPr lang="vi-VN" altLang="en-US" sz="2000"/>
              <a:t>IABP </a:t>
            </a:r>
            <a:r>
              <a:rPr lang="en-US" altLang="en-US" sz="2000" i="1"/>
              <a:t>để giảm tải cho cơ tim và tăng tưới máu vành. </a:t>
            </a:r>
          </a:p>
          <a:p>
            <a:pPr>
              <a:buFontTx/>
              <a:buChar char="-"/>
            </a:pPr>
            <a:r>
              <a:rPr lang="en-US" altLang="en-US" sz="2000" i="1"/>
              <a:t>NMCT cấp có thể là nguyên nhân tai nạn ở BN lớn tuổi.</a:t>
            </a:r>
          </a:p>
        </p:txBody>
      </p:sp>
    </p:spTree>
    <p:extLst>
      <p:ext uri="{BB962C8B-B14F-4D97-AF65-F5344CB8AC3E}">
        <p14:creationId xmlns:p14="http://schemas.microsoft.com/office/powerpoint/2010/main" val="4219258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3A95BC0F-D971-48EF-9690-8722D3D23B58}"/>
              </a:ext>
            </a:extLst>
          </p:cNvPr>
          <p:cNvSpPr>
            <a:spLocks noGrp="1"/>
          </p:cNvSpPr>
          <p:nvPr>
            <p:ph type="title"/>
          </p:nvPr>
        </p:nvSpPr>
        <p:spPr>
          <a:xfrm>
            <a:off x="47625" y="533400"/>
            <a:ext cx="8305800" cy="504825"/>
          </a:xfrm>
        </p:spPr>
        <p:txBody>
          <a:bodyPr/>
          <a:lstStyle/>
          <a:p>
            <a:pPr eaLnBrk="1" hangingPunct="1"/>
            <a:r>
              <a:rPr lang="en-US" altLang="en-US" sz="3200">
                <a:solidFill>
                  <a:schemeClr val="bg1"/>
                </a:solidFill>
              </a:rPr>
              <a:t>Heamorrhage </a:t>
            </a:r>
          </a:p>
        </p:txBody>
      </p:sp>
      <p:sp>
        <p:nvSpPr>
          <p:cNvPr id="25603" name="Content Placeholder 4">
            <a:extLst>
              <a:ext uri="{FF2B5EF4-FFF2-40B4-BE49-F238E27FC236}">
                <a16:creationId xmlns:a16="http://schemas.microsoft.com/office/drawing/2014/main" id="{DA21A62D-C704-4F56-83CE-E58E83BEE361}"/>
              </a:ext>
            </a:extLst>
          </p:cNvPr>
          <p:cNvSpPr>
            <a:spLocks noGrp="1"/>
          </p:cNvSpPr>
          <p:nvPr>
            <p:ph idx="1"/>
          </p:nvPr>
        </p:nvSpPr>
        <p:spPr>
          <a:xfrm>
            <a:off x="533400" y="1038225"/>
            <a:ext cx="8305800" cy="5410200"/>
          </a:xfrm>
        </p:spPr>
        <p:txBody>
          <a:bodyPr/>
          <a:lstStyle/>
          <a:p>
            <a:pPr>
              <a:lnSpc>
                <a:spcPct val="150000"/>
              </a:lnSpc>
              <a:spcBef>
                <a:spcPts val="0"/>
              </a:spcBef>
            </a:pPr>
            <a:r>
              <a:rPr lang="en-US" altLang="en-US"/>
              <a:t>LS</a:t>
            </a:r>
            <a:r>
              <a:rPr lang="vi-VN" altLang="en-US"/>
              <a:t> </a:t>
            </a:r>
            <a:r>
              <a:rPr lang="vi-VN" altLang="en-US" sz="2400" b="1" i="1">
                <a:solidFill>
                  <a:srgbClr val="66FF33"/>
                </a:solidFill>
              </a:rPr>
              <a:t>(Tràn máu MP = </a:t>
            </a:r>
            <a:r>
              <a:rPr lang="en-US" sz="2400" b="1" i="1">
                <a:solidFill>
                  <a:srgbClr val="66FF33"/>
                </a:solidFill>
              </a:rPr>
              <a:t>HC 3 giảm + HC shock mất </a:t>
            </a:r>
            <a:r>
              <a:rPr lang="vi-VN" sz="2400" b="1" i="1">
                <a:solidFill>
                  <a:srgbClr val="66FF33"/>
                </a:solidFill>
              </a:rPr>
              <a:t>máu)</a:t>
            </a:r>
            <a:endParaRPr lang="en-US" altLang="en-US" sz="2400" b="1" i="1">
              <a:solidFill>
                <a:srgbClr val="66FF33"/>
              </a:solidFill>
            </a:endParaRPr>
          </a:p>
          <a:p>
            <a:pPr lvl="1">
              <a:lnSpc>
                <a:spcPct val="150000"/>
              </a:lnSpc>
              <a:spcBef>
                <a:spcPts val="0"/>
              </a:spcBef>
            </a:pPr>
            <a:r>
              <a:rPr lang="en-US" altLang="en-US"/>
              <a:t>Visual inspection: đầu, ngực, bụng, chậu, chi</a:t>
            </a:r>
          </a:p>
          <a:p>
            <a:pPr lvl="1">
              <a:lnSpc>
                <a:spcPct val="150000"/>
              </a:lnSpc>
              <a:spcBef>
                <a:spcPts val="0"/>
              </a:spcBef>
            </a:pPr>
            <a:r>
              <a:rPr lang="en-US" altLang="en-US"/>
              <a:t>Cơ chế CT</a:t>
            </a:r>
          </a:p>
          <a:p>
            <a:pPr lvl="1">
              <a:lnSpc>
                <a:spcPct val="150000"/>
              </a:lnSpc>
              <a:spcBef>
                <a:spcPts val="0"/>
              </a:spcBef>
            </a:pPr>
            <a:r>
              <a:rPr lang="en-US" altLang="en-US"/>
              <a:t>FAST </a:t>
            </a:r>
            <a:r>
              <a:rPr lang="vi-VN" altLang="en-US"/>
              <a:t>→</a:t>
            </a:r>
            <a:r>
              <a:rPr lang="en-US" altLang="en-US">
                <a:sym typeface="Wingdings" panose="05000000000000000000" pitchFamily="2" charset="2"/>
              </a:rPr>
              <a:t>chọc hút ổ bụng</a:t>
            </a:r>
            <a:endParaRPr lang="en-US" altLang="en-US"/>
          </a:p>
          <a:p>
            <a:pPr lvl="1">
              <a:lnSpc>
                <a:spcPct val="150000"/>
              </a:lnSpc>
              <a:spcBef>
                <a:spcPts val="0"/>
              </a:spcBef>
            </a:pPr>
            <a:r>
              <a:rPr lang="en-US" altLang="en-US"/>
              <a:t>XQ ngực và khung chậu</a:t>
            </a:r>
          </a:p>
          <a:p>
            <a:pPr>
              <a:lnSpc>
                <a:spcPct val="150000"/>
              </a:lnSpc>
              <a:spcBef>
                <a:spcPts val="0"/>
              </a:spcBef>
            </a:pPr>
            <a:r>
              <a:rPr lang="en-US" altLang="en-US"/>
              <a:t>CĐ mổ: bn tụt HA kèm</a:t>
            </a:r>
          </a:p>
          <a:p>
            <a:pPr lvl="1">
              <a:lnSpc>
                <a:spcPct val="150000"/>
              </a:lnSpc>
              <a:spcBef>
                <a:spcPts val="0"/>
              </a:spcBef>
            </a:pPr>
            <a:r>
              <a:rPr lang="en-US" altLang="en-US"/>
              <a:t>TMMP lượng nhiều</a:t>
            </a:r>
          </a:p>
          <a:p>
            <a:pPr lvl="1">
              <a:lnSpc>
                <a:spcPct val="150000"/>
              </a:lnSpc>
              <a:spcBef>
                <a:spcPts val="0"/>
              </a:spcBef>
            </a:pPr>
            <a:r>
              <a:rPr lang="en-US" altLang="en-US"/>
              <a:t>FAST có dịch tự do ổ bụng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01762" name="Rectangle 2">
            <a:extLst>
              <a:ext uri="{FF2B5EF4-FFF2-40B4-BE49-F238E27FC236}">
                <a16:creationId xmlns:a16="http://schemas.microsoft.com/office/drawing/2014/main" id="{1932D78B-1685-4542-A99F-4AF0F64B1FA7}"/>
              </a:ext>
            </a:extLst>
          </p:cNvPr>
          <p:cNvSpPr>
            <a:spLocks noGrp="1" noChangeArrowheads="1"/>
          </p:cNvSpPr>
          <p:nvPr>
            <p:ph type="body" idx="1"/>
          </p:nvPr>
        </p:nvSpPr>
        <p:spPr>
          <a:xfrm>
            <a:off x="0" y="1143000"/>
            <a:ext cx="9144000" cy="4038600"/>
          </a:xfrm>
        </p:spPr>
        <p:txBody>
          <a:bodyPr/>
          <a:lstStyle/>
          <a:p>
            <a:pPr eaLnBrk="1" hangingPunct="1">
              <a:lnSpc>
                <a:spcPct val="150000"/>
              </a:lnSpc>
              <a:buClr>
                <a:srgbClr val="FF9900"/>
              </a:buClr>
              <a:buFont typeface="Wingdings" panose="05000000000000000000" pitchFamily="2" charset="2"/>
              <a:buChar char="§"/>
            </a:pPr>
            <a:r>
              <a:rPr lang="en-US" altLang="en-US" noProof="1">
                <a:effectLst/>
                <a:latin typeface="Calibri" panose="020F0502020204030204" pitchFamily="34" charset="0"/>
              </a:rPr>
              <a:t>Chấn th</a:t>
            </a:r>
            <a:r>
              <a:rPr lang="vi-VN" altLang="en-US" noProof="1">
                <a:effectLst/>
                <a:latin typeface="Calibri" panose="020F0502020204030204" pitchFamily="34" charset="0"/>
              </a:rPr>
              <a:t>ương ngực kín và vết thương thấu ngực </a:t>
            </a:r>
          </a:p>
          <a:p>
            <a:pPr eaLnBrk="1" hangingPunct="1">
              <a:lnSpc>
                <a:spcPct val="150000"/>
              </a:lnSpc>
              <a:buClr>
                <a:srgbClr val="FF9900"/>
              </a:buClr>
              <a:buFont typeface="Wingdings" panose="05000000000000000000" pitchFamily="2" charset="2"/>
              <a:buChar char="§"/>
            </a:pPr>
            <a:r>
              <a:rPr lang="fr-FR" altLang="en-US">
                <a:effectLst/>
                <a:latin typeface="Calibri" panose="020F0502020204030204" pitchFamily="34" charset="0"/>
              </a:rPr>
              <a:t>Cơ chế gây ra do tác động trực tiếp hay gián tiếp.</a:t>
            </a:r>
          </a:p>
          <a:p>
            <a:pPr eaLnBrk="1" hangingPunct="1">
              <a:lnSpc>
                <a:spcPct val="150000"/>
              </a:lnSpc>
              <a:buClr>
                <a:srgbClr val="FF9900"/>
              </a:buClr>
              <a:buFont typeface="Wingdings" panose="05000000000000000000" pitchFamily="2" charset="2"/>
              <a:buChar char="§"/>
            </a:pPr>
            <a:r>
              <a:rPr lang="fr-FR" altLang="en-US">
                <a:effectLst/>
                <a:latin typeface="Calibri" panose="020F0502020204030204" pitchFamily="34" charset="0"/>
              </a:rPr>
              <a:t>TNGT là nguyên nhân hàng đầu (70%).</a:t>
            </a:r>
            <a:r>
              <a:rPr lang="fr-FR" altLang="en-US" baseline="30000">
                <a:effectLst/>
                <a:latin typeface="Calibri" panose="020F0502020204030204" pitchFamily="34" charset="0"/>
              </a:rPr>
              <a:t>[46]</a:t>
            </a:r>
          </a:p>
          <a:p>
            <a:pPr eaLnBrk="1" hangingPunct="1">
              <a:lnSpc>
                <a:spcPct val="150000"/>
              </a:lnSpc>
              <a:buClr>
                <a:srgbClr val="FF9900"/>
              </a:buClr>
              <a:buFont typeface="Wingdings" panose="05000000000000000000" pitchFamily="2" charset="2"/>
              <a:buChar char="§"/>
            </a:pPr>
            <a:r>
              <a:rPr lang="vi-VN" altLang="en-US">
                <a:effectLst/>
                <a:latin typeface="Calibri" panose="020F0502020204030204" pitchFamily="34" charset="0"/>
              </a:rPr>
              <a:t>CT </a:t>
            </a:r>
            <a:r>
              <a:rPr lang="fr-FR" altLang="en-US">
                <a:effectLst/>
                <a:latin typeface="Calibri" panose="020F0502020204030204" pitchFamily="34" charset="0"/>
              </a:rPr>
              <a:t>ngực trong đa thương: 33% – 66,3%.</a:t>
            </a:r>
            <a:r>
              <a:rPr lang="fr-FR" altLang="en-US" baseline="30000">
                <a:effectLst/>
                <a:latin typeface="Calibri" panose="020F0502020204030204" pitchFamily="34" charset="0"/>
              </a:rPr>
              <a:t>[94]</a:t>
            </a:r>
          </a:p>
          <a:p>
            <a:pPr eaLnBrk="1" hangingPunct="1">
              <a:lnSpc>
                <a:spcPct val="150000"/>
              </a:lnSpc>
              <a:buClr>
                <a:srgbClr val="FF9900"/>
              </a:buClr>
              <a:buFont typeface="Wingdings" panose="05000000000000000000" pitchFamily="2" charset="2"/>
              <a:buChar char="§"/>
            </a:pPr>
            <a:r>
              <a:rPr lang="fr-FR" altLang="en-US">
                <a:effectLst/>
                <a:latin typeface="Calibri" panose="020F0502020204030204" pitchFamily="34" charset="0"/>
              </a:rPr>
              <a:t>Gây tử vong 25% trường hợp trong chấn thương.</a:t>
            </a:r>
            <a:r>
              <a:rPr lang="fr-FR" altLang="en-US" baseline="30000">
                <a:effectLst/>
                <a:latin typeface="Calibri" panose="020F0502020204030204" pitchFamily="34" charset="0"/>
              </a:rPr>
              <a:t>[46]</a:t>
            </a:r>
            <a:endParaRPr lang="en-US" altLang="en-US" baseline="30000">
              <a:effectLst/>
              <a:latin typeface="Calibri" panose="020F0502020204030204" pitchFamily="34" charset="0"/>
            </a:endParaRPr>
          </a:p>
        </p:txBody>
      </p:sp>
      <p:sp>
        <p:nvSpPr>
          <p:cNvPr id="501763" name="Text Box 3">
            <a:extLst>
              <a:ext uri="{FF2B5EF4-FFF2-40B4-BE49-F238E27FC236}">
                <a16:creationId xmlns:a16="http://schemas.microsoft.com/office/drawing/2014/main" id="{45A288A2-8618-4404-9328-1D59C69E2E07}"/>
              </a:ext>
            </a:extLst>
          </p:cNvPr>
          <p:cNvSpPr txBox="1">
            <a:spLocks noChangeArrowheads="1"/>
          </p:cNvSpPr>
          <p:nvPr/>
        </p:nvSpPr>
        <p:spPr bwMode="auto">
          <a:xfrm>
            <a:off x="0" y="5665788"/>
            <a:ext cx="9144000" cy="1192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Times New Roman" panose="02020603050405020304" pitchFamily="18" charset="0"/>
                <a:ea typeface="MS PGothic" panose="020B0600070205080204" pitchFamily="34" charset="-128"/>
              </a:defRPr>
            </a:lvl1pPr>
            <a:lvl2pPr marL="742950" indent="-285750">
              <a:defRPr sz="2800">
                <a:solidFill>
                  <a:schemeClr val="tx1"/>
                </a:solidFill>
                <a:latin typeface="Times New Roman" panose="02020603050405020304" pitchFamily="18" charset="0"/>
                <a:ea typeface="MS PGothic" panose="020B0600070205080204" pitchFamily="34" charset="-128"/>
              </a:defRPr>
            </a:lvl2pPr>
            <a:lvl3pPr marL="1143000" indent="-228600">
              <a:defRPr sz="2800">
                <a:solidFill>
                  <a:schemeClr val="tx1"/>
                </a:solidFill>
                <a:latin typeface="Times New Roman" panose="02020603050405020304" pitchFamily="18" charset="0"/>
                <a:ea typeface="MS PGothic" panose="020B0600070205080204" pitchFamily="34" charset="-128"/>
              </a:defRPr>
            </a:lvl3pPr>
            <a:lvl4pPr marL="1600200" indent="-228600">
              <a:defRPr sz="2800">
                <a:solidFill>
                  <a:schemeClr val="tx1"/>
                </a:solidFill>
                <a:latin typeface="Times New Roman" panose="02020603050405020304" pitchFamily="18" charset="0"/>
                <a:ea typeface="MS PGothic" panose="020B0600070205080204" pitchFamily="34" charset="-128"/>
              </a:defRPr>
            </a:lvl4pPr>
            <a:lvl5pPr marL="2057400" indent="-228600">
              <a:defRPr sz="28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S PGothic" panose="020B0600070205080204" pitchFamily="34" charset="-128"/>
                <a:cs typeface="Calibri" panose="020F0502020204030204" pitchFamily="34" charset="0"/>
              </a:rPr>
              <a:t>[46]: Crawford T. C., Kemp C. D., Yang S. C. (2016), </a:t>
            </a:r>
            <a:r>
              <a:rPr kumimoji="0" lang="ja-JP" altLang="en-US" sz="1600" b="0" i="0" u="none" strike="noStrike" kern="1200" cap="none" spc="0" normalizeH="0" baseline="0" noProof="0">
                <a:ln>
                  <a:noFill/>
                </a:ln>
                <a:solidFill>
                  <a:srgbClr val="FFFFFF"/>
                </a:solidFill>
                <a:effectLst/>
                <a:uLnTx/>
                <a:uFillTx/>
                <a:latin typeface="Calibri" panose="020F0502020204030204" pitchFamily="34" charset="0"/>
                <a:ea typeface="MS PGothic" panose="020B0600070205080204" pitchFamily="34" charset="-128"/>
                <a:cs typeface="Calibri" panose="020F0502020204030204" pitchFamily="34" charset="0"/>
              </a:rPr>
              <a:t>“</a:t>
            </a:r>
            <a:r>
              <a:rPr kumimoji="0" lang="en-US" altLang="ja-JP" sz="1600" b="0" i="0" u="none" strike="noStrike" kern="1200" cap="none" spc="0" normalizeH="0" baseline="0" noProof="0">
                <a:ln>
                  <a:noFill/>
                </a:ln>
                <a:solidFill>
                  <a:srgbClr val="FFFFFF"/>
                </a:solidFill>
                <a:effectLst/>
                <a:uLnTx/>
                <a:uFillTx/>
                <a:latin typeface="Calibri" panose="020F0502020204030204" pitchFamily="34" charset="0"/>
                <a:ea typeface="MS PGothic" panose="020B0600070205080204" pitchFamily="34" charset="-128"/>
                <a:cs typeface="Calibri" panose="020F0502020204030204" pitchFamily="34" charset="0"/>
              </a:rPr>
              <a:t>Thoracic Trauma</a:t>
            </a:r>
            <a:r>
              <a:rPr kumimoji="0" lang="ja-JP" altLang="en-US" sz="1600" b="0" i="0" u="none" strike="noStrike" kern="1200" cap="none" spc="0" normalizeH="0" baseline="0" noProof="0">
                <a:ln>
                  <a:noFill/>
                </a:ln>
                <a:solidFill>
                  <a:srgbClr val="FFFFFF"/>
                </a:solidFill>
                <a:effectLst/>
                <a:uLnTx/>
                <a:uFillTx/>
                <a:latin typeface="Calibri" panose="020F0502020204030204" pitchFamily="34" charset="0"/>
                <a:ea typeface="MS PGothic" panose="020B0600070205080204" pitchFamily="34" charset="-128"/>
                <a:cs typeface="Calibri" panose="020F0502020204030204" pitchFamily="34" charset="0"/>
              </a:rPr>
              <a:t>”</a:t>
            </a:r>
            <a:r>
              <a:rPr kumimoji="0" lang="en-US" altLang="ja-JP" sz="1600" b="0" i="0" u="none" strike="noStrike" kern="1200" cap="none" spc="0" normalizeH="0" baseline="0" noProof="0">
                <a:ln>
                  <a:noFill/>
                </a:ln>
                <a:solidFill>
                  <a:srgbClr val="FFFFFF"/>
                </a:solidFill>
                <a:effectLst/>
                <a:uLnTx/>
                <a:uFillTx/>
                <a:latin typeface="Calibri" panose="020F0502020204030204" pitchFamily="34" charset="0"/>
                <a:ea typeface="MS PGothic" panose="020B0600070205080204" pitchFamily="34" charset="-128"/>
                <a:cs typeface="Calibri" panose="020F0502020204030204" pitchFamily="34" charset="0"/>
              </a:rPr>
              <a:t>, </a:t>
            </a:r>
            <a:r>
              <a:rPr kumimoji="0" lang="en-US" altLang="ja-JP" sz="1600" b="0" i="1" u="none" strike="noStrike" kern="1200" cap="none" spc="0" normalizeH="0" baseline="0" noProof="0">
                <a:ln>
                  <a:noFill/>
                </a:ln>
                <a:solidFill>
                  <a:srgbClr val="FFFFFF"/>
                </a:solidFill>
                <a:effectLst/>
                <a:uLnTx/>
                <a:uFillTx/>
                <a:latin typeface="Calibri" panose="020F0502020204030204" pitchFamily="34" charset="0"/>
                <a:ea typeface="MS PGothic" panose="020B0600070205080204" pitchFamily="34" charset="-128"/>
                <a:cs typeface="Calibri" panose="020F0502020204030204" pitchFamily="34" charset="0"/>
              </a:rPr>
              <a:t>Sabiston &amp; Spencer Surgery of the chest</a:t>
            </a:r>
            <a:r>
              <a:rPr kumimoji="0" lang="en-US" altLang="ja-JP" sz="1600" b="0" i="0" u="none" strike="noStrike" kern="1200" cap="none" spc="0" normalizeH="0" baseline="0" noProof="0">
                <a:ln>
                  <a:noFill/>
                </a:ln>
                <a:solidFill>
                  <a:srgbClr val="FFFFFF"/>
                </a:solidFill>
                <a:effectLst/>
                <a:uLnTx/>
                <a:uFillTx/>
                <a:latin typeface="Calibri" panose="020F0502020204030204" pitchFamily="34" charset="0"/>
                <a:ea typeface="MS PGothic" panose="020B0600070205080204" pitchFamily="34" charset="-128"/>
                <a:cs typeface="Calibri" panose="020F0502020204030204" pitchFamily="34" charset="0"/>
              </a:rPr>
              <a:t>, Elsevier, pp. 100 – 130.</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S PGothic" panose="020B0600070205080204" pitchFamily="34" charset="-128"/>
                <a:cs typeface="Calibri" panose="020F0502020204030204" pitchFamily="34" charset="0"/>
              </a:rPr>
              <a:t>[94]:Vécsei V., Arbes S., Aldrian S., Nau T. (2005), </a:t>
            </a:r>
            <a:r>
              <a:rPr kumimoji="0" lang="ja-JP" altLang="en-US" sz="1600" b="0" i="0" u="none" strike="noStrike" kern="1200" cap="none" spc="0" normalizeH="0" baseline="0" noProof="0">
                <a:ln>
                  <a:noFill/>
                </a:ln>
                <a:solidFill>
                  <a:srgbClr val="FFFFFF"/>
                </a:solidFill>
                <a:effectLst/>
                <a:uLnTx/>
                <a:uFillTx/>
                <a:latin typeface="Calibri" panose="020F0502020204030204" pitchFamily="34" charset="0"/>
                <a:ea typeface="MS PGothic" panose="020B0600070205080204" pitchFamily="34" charset="-128"/>
                <a:cs typeface="Calibri" panose="020F0502020204030204" pitchFamily="34" charset="0"/>
              </a:rPr>
              <a:t>“</a:t>
            </a:r>
            <a:r>
              <a:rPr kumimoji="0" lang="en-US" altLang="ja-JP" sz="1600" b="0" i="0" u="none" strike="noStrike" kern="1200" cap="none" spc="0" normalizeH="0" baseline="0" noProof="0">
                <a:ln>
                  <a:noFill/>
                </a:ln>
                <a:solidFill>
                  <a:srgbClr val="FFFFFF"/>
                </a:solidFill>
                <a:effectLst/>
                <a:uLnTx/>
                <a:uFillTx/>
                <a:latin typeface="Calibri" panose="020F0502020204030204" pitchFamily="34" charset="0"/>
                <a:ea typeface="MS PGothic" panose="020B0600070205080204" pitchFamily="34" charset="-128"/>
                <a:cs typeface="Calibri" panose="020F0502020204030204" pitchFamily="34" charset="0"/>
              </a:rPr>
              <a:t>Chest Injuries in Polytrauma</a:t>
            </a:r>
            <a:r>
              <a:rPr kumimoji="0" lang="ja-JP" altLang="en-US" sz="1600" b="0" i="0" u="none" strike="noStrike" kern="1200" cap="none" spc="0" normalizeH="0" baseline="0" noProof="0">
                <a:ln>
                  <a:noFill/>
                </a:ln>
                <a:solidFill>
                  <a:srgbClr val="FFFFFF"/>
                </a:solidFill>
                <a:effectLst/>
                <a:uLnTx/>
                <a:uFillTx/>
                <a:latin typeface="Calibri" panose="020F0502020204030204" pitchFamily="34" charset="0"/>
                <a:ea typeface="MS PGothic" panose="020B0600070205080204" pitchFamily="34" charset="-128"/>
                <a:cs typeface="Calibri" panose="020F0502020204030204" pitchFamily="34" charset="0"/>
              </a:rPr>
              <a:t>”</a:t>
            </a:r>
            <a:r>
              <a:rPr kumimoji="0" lang="en-US" altLang="ja-JP" sz="1600" b="0" i="0" u="none" strike="noStrike" kern="1200" cap="none" spc="0" normalizeH="0" baseline="0" noProof="0">
                <a:ln>
                  <a:noFill/>
                </a:ln>
                <a:solidFill>
                  <a:srgbClr val="FFFFFF"/>
                </a:solidFill>
                <a:effectLst/>
                <a:uLnTx/>
                <a:uFillTx/>
                <a:latin typeface="Calibri" panose="020F0502020204030204" pitchFamily="34" charset="0"/>
                <a:ea typeface="MS PGothic" panose="020B0600070205080204" pitchFamily="34" charset="-128"/>
                <a:cs typeface="Calibri" panose="020F0502020204030204" pitchFamily="34" charset="0"/>
              </a:rPr>
              <a:t>, </a:t>
            </a:r>
            <a:r>
              <a:rPr kumimoji="0" lang="en-US" altLang="ja-JP" sz="1600" b="0" i="1" u="none" strike="noStrike" kern="1200" cap="none" spc="0" normalizeH="0" baseline="0" noProof="0">
                <a:ln>
                  <a:noFill/>
                </a:ln>
                <a:solidFill>
                  <a:srgbClr val="FFFFFF"/>
                </a:solidFill>
                <a:effectLst/>
                <a:uLnTx/>
                <a:uFillTx/>
                <a:latin typeface="Calibri" panose="020F0502020204030204" pitchFamily="34" charset="0"/>
                <a:ea typeface="MS PGothic" panose="020B0600070205080204" pitchFamily="34" charset="-128"/>
                <a:cs typeface="Calibri" panose="020F0502020204030204" pitchFamily="34" charset="0"/>
              </a:rPr>
              <a:t>European Journal of Trauma</a:t>
            </a:r>
            <a:r>
              <a:rPr kumimoji="0" lang="en-US" altLang="ja-JP" sz="1600" b="0" i="0" u="none" strike="noStrike" kern="1200" cap="none" spc="0" normalizeH="0" baseline="0" noProof="0">
                <a:ln>
                  <a:noFill/>
                </a:ln>
                <a:solidFill>
                  <a:srgbClr val="FFFFFF"/>
                </a:solidFill>
                <a:effectLst/>
                <a:uLnTx/>
                <a:uFillTx/>
                <a:latin typeface="Calibri" panose="020F0502020204030204" pitchFamily="34" charset="0"/>
                <a:ea typeface="MS PGothic" panose="020B0600070205080204" pitchFamily="34" charset="-128"/>
                <a:cs typeface="Calibri" panose="020F0502020204030204" pitchFamily="34" charset="0"/>
              </a:rPr>
              <a:t>, 31 (3), pp. 239 – 243.</a:t>
            </a:r>
            <a:endPar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S PGothic" panose="020B0600070205080204" pitchFamily="34" charset="-128"/>
              <a:cs typeface="Calibri" panose="020F0502020204030204" pitchFamily="34" charset="0"/>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3A95BC0F-D971-48EF-9690-8722D3D23B58}"/>
              </a:ext>
            </a:extLst>
          </p:cNvPr>
          <p:cNvSpPr>
            <a:spLocks noGrp="1"/>
          </p:cNvSpPr>
          <p:nvPr>
            <p:ph type="title"/>
          </p:nvPr>
        </p:nvSpPr>
        <p:spPr>
          <a:xfrm>
            <a:off x="47625" y="533400"/>
            <a:ext cx="8305800" cy="504825"/>
          </a:xfrm>
        </p:spPr>
        <p:txBody>
          <a:bodyPr/>
          <a:lstStyle/>
          <a:p>
            <a:pPr eaLnBrk="1" hangingPunct="1"/>
            <a:r>
              <a:rPr lang="en-US" altLang="en-US" sz="3200">
                <a:solidFill>
                  <a:schemeClr val="bg1"/>
                </a:solidFill>
              </a:rPr>
              <a:t>Heamorrhage </a:t>
            </a:r>
          </a:p>
        </p:txBody>
      </p:sp>
      <p:sp>
        <p:nvSpPr>
          <p:cNvPr id="25603" name="Content Placeholder 4">
            <a:extLst>
              <a:ext uri="{FF2B5EF4-FFF2-40B4-BE49-F238E27FC236}">
                <a16:creationId xmlns:a16="http://schemas.microsoft.com/office/drawing/2014/main" id="{DA21A62D-C704-4F56-83CE-E58E83BEE361}"/>
              </a:ext>
            </a:extLst>
          </p:cNvPr>
          <p:cNvSpPr>
            <a:spLocks noGrp="1"/>
          </p:cNvSpPr>
          <p:nvPr>
            <p:ph idx="1"/>
          </p:nvPr>
        </p:nvSpPr>
        <p:spPr>
          <a:xfrm>
            <a:off x="23812" y="1219200"/>
            <a:ext cx="9096375" cy="5638800"/>
          </a:xfrm>
        </p:spPr>
        <p:txBody>
          <a:bodyPr/>
          <a:lstStyle/>
          <a:p>
            <a:r>
              <a:rPr lang="en-US" altLang="en-US" sz="1800"/>
              <a:t>Trong khi tìm nguồn XH nếu có thì truyền hồng cầu nhóm O (O Rh- cho phụ nữ tuổi sinh đẻ) và HC cùng nhóm</a:t>
            </a:r>
            <a:r>
              <a:rPr lang="vi-VN" altLang="en-US" sz="1800">
                <a:sym typeface="Wingdings" panose="05000000000000000000" pitchFamily="2" charset="2"/>
              </a:rPr>
              <a:t> →</a:t>
            </a:r>
            <a:r>
              <a:rPr lang="en-US" altLang="en-US" sz="1800">
                <a:sym typeface="Wingdings" panose="05000000000000000000" pitchFamily="2" charset="2"/>
              </a:rPr>
              <a:t>phòng mổ</a:t>
            </a:r>
            <a:endParaRPr lang="en-US" altLang="en-US" sz="1800"/>
          </a:p>
          <a:p>
            <a:r>
              <a:rPr lang="vi-VN" altLang="en-US" sz="1800"/>
              <a:t>BN </a:t>
            </a:r>
            <a:r>
              <a:rPr lang="en-US" altLang="en-US" sz="1800"/>
              <a:t>bị đạn bắn ở ngực/bụng nên XQ có </a:t>
            </a:r>
            <a:r>
              <a:rPr lang="en-US" altLang="en-US" sz="1800">
                <a:highlight>
                  <a:srgbClr val="FF0000"/>
                </a:highlight>
              </a:rPr>
              <a:t>bơm thuốc cản quang từ miệng VT </a:t>
            </a:r>
            <a:r>
              <a:rPr lang="en-US" altLang="en-US" sz="1800"/>
              <a:t>để tìm đạn đạo hay vị trí mảnh sót lại. Vd, </a:t>
            </a:r>
            <a:r>
              <a:rPr lang="vi-VN" altLang="en-US" sz="1800"/>
              <a:t>BN </a:t>
            </a:r>
            <a:r>
              <a:rPr lang="en-US" altLang="en-US" sz="1800"/>
              <a:t>có VT do đạn bắn ở bụng trên nên XQ ngực để chắc rằng viên đạn </a:t>
            </a:r>
            <a:r>
              <a:rPr lang="vi-VN" altLang="en-US" sz="1800"/>
              <a:t>ko</a:t>
            </a:r>
            <a:r>
              <a:rPr lang="en-US" altLang="en-US" sz="1800"/>
              <a:t> xuyên cơ hoành gây tổn thương trong lồng ngực. Tương tự, thăm khám và XQ ngực BN có VT bên phải để đánh giá TMMP trái. </a:t>
            </a:r>
          </a:p>
          <a:p>
            <a:r>
              <a:rPr lang="en-US" altLang="en-US" sz="1800"/>
              <a:t>Không nên rút bỏ vật gây thương tích tại ED, vì nó giúp chẹn mm bị rách. PTV chỉ rút khi đã sẵn sàng trong pm, lý tưởng là khi đã rạch da bộc lộ phẫu trường đầy đủ. </a:t>
            </a:r>
            <a:r>
              <a:rPr lang="vi-VN" altLang="en-US" sz="1800"/>
              <a:t>TH </a:t>
            </a:r>
            <a:r>
              <a:rPr lang="en-US" altLang="en-US" sz="1800"/>
              <a:t>dao đâm vào đầu/cổ, cần hình ảnh để loại trừ tổn thương mm trước mổ. </a:t>
            </a:r>
          </a:p>
          <a:p>
            <a:r>
              <a:rPr lang="en-US" altLang="en-US" sz="1800">
                <a:highlight>
                  <a:srgbClr val="FF0000"/>
                </a:highlight>
              </a:rPr>
              <a:t>Bn CT có CĐ PT gồm: tụt HA có TMMP lượng nhiều, FAST có dịch tự do ổ bụng</a:t>
            </a:r>
          </a:p>
          <a:p>
            <a:r>
              <a:rPr lang="en-US" altLang="en-US" sz="1800">
                <a:highlight>
                  <a:srgbClr val="800080"/>
                </a:highlight>
              </a:rPr>
              <a:t>Bn </a:t>
            </a:r>
            <a:r>
              <a:rPr lang="vi-VN" altLang="en-US" sz="1800">
                <a:highlight>
                  <a:srgbClr val="800080"/>
                </a:highlight>
              </a:rPr>
              <a:t>ko</a:t>
            </a:r>
            <a:r>
              <a:rPr lang="en-US" altLang="en-US" sz="1800">
                <a:highlight>
                  <a:srgbClr val="800080"/>
                </a:highlight>
              </a:rPr>
              <a:t> có chỉ định rõ </a:t>
            </a:r>
            <a:r>
              <a:rPr lang="en-US" altLang="en-US" sz="1800">
                <a:highlight>
                  <a:srgbClr val="800080"/>
                </a:highlight>
                <a:sym typeface="Wingdings" panose="05000000000000000000" pitchFamily="2" charset="2"/>
              </a:rPr>
              <a:t></a:t>
            </a:r>
            <a:r>
              <a:rPr lang="en-US" altLang="en-US" sz="1800">
                <a:highlight>
                  <a:srgbClr val="800080"/>
                </a:highlight>
              </a:rPr>
              <a:t>tìm 5 nguồn mất máu ở đầu, ngực, bụng, chậu và chi</a:t>
            </a:r>
          </a:p>
          <a:p>
            <a:r>
              <a:rPr lang="en-US" altLang="en-US" sz="1800">
                <a:highlight>
                  <a:srgbClr val="0000FF"/>
                </a:highlight>
              </a:rPr>
              <a:t>Nếu FAST </a:t>
            </a:r>
            <a:r>
              <a:rPr lang="vi-VN" altLang="en-US" sz="1800">
                <a:highlight>
                  <a:srgbClr val="0000FF"/>
                </a:highlight>
              </a:rPr>
              <a:t>[-] </a:t>
            </a:r>
            <a:r>
              <a:rPr lang="en-US" altLang="en-US" sz="1800">
                <a:highlight>
                  <a:srgbClr val="0000FF"/>
                </a:highlight>
              </a:rPr>
              <a:t>và </a:t>
            </a:r>
            <a:r>
              <a:rPr lang="vi-VN" altLang="en-US" sz="1800">
                <a:highlight>
                  <a:srgbClr val="0000FF"/>
                </a:highlight>
              </a:rPr>
              <a:t>ko</a:t>
            </a:r>
            <a:r>
              <a:rPr lang="en-US" altLang="en-US" sz="1800">
                <a:highlight>
                  <a:srgbClr val="0000FF"/>
                </a:highlight>
              </a:rPr>
              <a:t> có </a:t>
            </a:r>
            <a:r>
              <a:rPr lang="vi-VN" altLang="en-US" sz="1800">
                <a:highlight>
                  <a:srgbClr val="0000FF"/>
                </a:highlight>
              </a:rPr>
              <a:t>NN </a:t>
            </a:r>
            <a:r>
              <a:rPr lang="en-US" altLang="en-US" sz="1800">
                <a:highlight>
                  <a:srgbClr val="0000FF"/>
                </a:highlight>
              </a:rPr>
              <a:t>nào khác gây tụt HA </a:t>
            </a:r>
            <a:r>
              <a:rPr lang="vi-VN" altLang="en-US" sz="1800">
                <a:highlight>
                  <a:srgbClr val="0000FF"/>
                </a:highlight>
              </a:rPr>
              <a:t>→</a:t>
            </a:r>
            <a:r>
              <a:rPr lang="en-US" altLang="en-US" sz="1800">
                <a:highlight>
                  <a:srgbClr val="0000FF"/>
                </a:highlight>
              </a:rPr>
              <a:t>chọc hút ổ bụng để chẩn đoán</a:t>
            </a:r>
          </a:p>
          <a:p>
            <a:r>
              <a:rPr lang="en-US" altLang="en-US" sz="1800"/>
              <a:t>Khám chi và XQ tìm xương gãy kèm theo. mất máu do gãy xương nếu có kèm theo có thể là nguyên nhân tiềm ẩn gây rlhđ. </a:t>
            </a:r>
            <a:r>
              <a:rPr lang="en-US" altLang="en-US" sz="1800">
                <a:highlight>
                  <a:srgbClr val="800080"/>
                </a:highlight>
              </a:rPr>
              <a:t>Mỗi xương sườn gãy mất 100-200ml máu, x.chày 300-500ml, x.đùi 800-1000ml, x.chậu &gt;1000ml</a:t>
            </a:r>
            <a:r>
              <a:rPr lang="en-US" altLang="en-US" sz="1800"/>
              <a:t>. các tổn thương gộp lại có thể gây mất máu đe dọa tính mạng dù k có tổn thương đơn lẻ nào gây rlhđ</a:t>
            </a:r>
          </a:p>
          <a:p>
            <a:r>
              <a:rPr lang="en-US" altLang="en-US" sz="1800">
                <a:highlight>
                  <a:srgbClr val="800080"/>
                </a:highlight>
              </a:rPr>
              <a:t>Vai trò ED trong </a:t>
            </a:r>
            <a:r>
              <a:rPr lang="vi-VN" altLang="en-US" sz="1800">
                <a:highlight>
                  <a:srgbClr val="800080"/>
                </a:highlight>
              </a:rPr>
              <a:t>Tx </a:t>
            </a:r>
            <a:r>
              <a:rPr lang="en-US" altLang="en-US" sz="1800">
                <a:highlight>
                  <a:srgbClr val="800080"/>
                </a:highlight>
              </a:rPr>
              <a:t>tụt HA còn bàn cãi, cục máu đông có thể bục ra khi HA&gt;</a:t>
            </a:r>
            <a:r>
              <a:rPr lang="vi-VN" altLang="en-US" sz="1800">
                <a:highlight>
                  <a:srgbClr val="800080"/>
                </a:highlight>
              </a:rPr>
              <a:t>9c</a:t>
            </a:r>
            <a:r>
              <a:rPr lang="en-US" altLang="en-US" sz="1800">
                <a:highlight>
                  <a:srgbClr val="800080"/>
                </a:highlight>
              </a:rPr>
              <a:t>mHg </a:t>
            </a:r>
            <a:r>
              <a:rPr lang="en-US" altLang="en-US" sz="1800">
                <a:highlight>
                  <a:srgbClr val="800080"/>
                </a:highlight>
                <a:sym typeface="Wingdings" panose="05000000000000000000" pitchFamily="2" charset="2"/>
              </a:rPr>
              <a:t></a:t>
            </a:r>
            <a:r>
              <a:rPr lang="en-US" altLang="en-US" sz="1800">
                <a:highlight>
                  <a:srgbClr val="800080"/>
                </a:highlight>
              </a:rPr>
              <a:t>ngưỡng HA cho VT mm trong khi xử trí tổn thương não đòi hỏi duy trì HA&gt;90.</a:t>
            </a:r>
          </a:p>
        </p:txBody>
      </p:sp>
    </p:spTree>
    <p:extLst>
      <p:ext uri="{BB962C8B-B14F-4D97-AF65-F5344CB8AC3E}">
        <p14:creationId xmlns:p14="http://schemas.microsoft.com/office/powerpoint/2010/main" val="22486470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F7D49730-0C40-491E-9530-C13916CBD6A2}"/>
              </a:ext>
            </a:extLst>
          </p:cNvPr>
          <p:cNvSpPr>
            <a:spLocks noGrp="1"/>
          </p:cNvSpPr>
          <p:nvPr>
            <p:ph type="title"/>
          </p:nvPr>
        </p:nvSpPr>
        <p:spPr>
          <a:xfrm>
            <a:off x="47625" y="533400"/>
            <a:ext cx="8305800" cy="504825"/>
          </a:xfrm>
        </p:spPr>
        <p:txBody>
          <a:bodyPr/>
          <a:lstStyle/>
          <a:p>
            <a:pPr eaLnBrk="1" hangingPunct="1"/>
            <a:r>
              <a:rPr lang="en-US" altLang="en-US" sz="3200" b="1" i="1">
                <a:solidFill>
                  <a:srgbClr val="FFFF00"/>
                </a:solidFill>
              </a:rPr>
              <a:t>Massive </a:t>
            </a:r>
            <a:r>
              <a:rPr lang="vi-VN" altLang="en-US" sz="3200" b="1" i="1">
                <a:solidFill>
                  <a:srgbClr val="FFFF00"/>
                </a:solidFill>
              </a:rPr>
              <a:t>Hemothorax</a:t>
            </a:r>
            <a:endParaRPr lang="en-US" altLang="en-US" sz="3200">
              <a:solidFill>
                <a:srgbClr val="FFFF00"/>
              </a:solidFill>
            </a:endParaRPr>
          </a:p>
        </p:txBody>
      </p:sp>
      <p:pic>
        <p:nvPicPr>
          <p:cNvPr id="26627" name="Picture 1">
            <a:extLst>
              <a:ext uri="{FF2B5EF4-FFF2-40B4-BE49-F238E27FC236}">
                <a16:creationId xmlns:a16="http://schemas.microsoft.com/office/drawing/2014/main" id="{48C05906-7109-4AFF-9BD2-E82C08870F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73" y="1219200"/>
            <a:ext cx="4225298" cy="3779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0779C428-C966-4DE0-9496-495E5F3671BD}"/>
              </a:ext>
            </a:extLst>
          </p:cNvPr>
          <p:cNvSpPr/>
          <p:nvPr/>
        </p:nvSpPr>
        <p:spPr>
          <a:xfrm>
            <a:off x="4193437" y="1143000"/>
            <a:ext cx="4783002" cy="483209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en-US" sz="2800" b="1" i="1">
                <a:solidFill>
                  <a:schemeClr val="bg2"/>
                </a:solidFill>
                <a:latin typeface="Calibri" panose="020F0502020204030204" pitchFamily="34" charset="0"/>
              </a:rPr>
              <a:t>Massive </a:t>
            </a:r>
            <a:r>
              <a:rPr lang="vi-VN" altLang="en-US" sz="2800" b="1" i="1">
                <a:solidFill>
                  <a:schemeClr val="bg2"/>
                </a:solidFill>
                <a:latin typeface="Calibri" panose="020F0502020204030204" pitchFamily="34" charset="0"/>
              </a:rPr>
              <a:t>Hemothorax =</a:t>
            </a:r>
            <a:r>
              <a:rPr lang="en-US" altLang="en-US" sz="2800" i="1">
                <a:solidFill>
                  <a:schemeClr val="bg2"/>
                </a:solidFill>
                <a:latin typeface="Calibri" panose="020F0502020204030204" pitchFamily="34" charset="0"/>
              </a:rPr>
              <a:t> </a:t>
            </a:r>
            <a:r>
              <a:rPr lang="en-US" altLang="en-US" sz="2800" i="1">
                <a:solidFill>
                  <a:schemeClr val="bg2"/>
                </a:solidFill>
                <a:highlight>
                  <a:srgbClr val="FFFF00"/>
                </a:highlight>
                <a:latin typeface="Calibri" panose="020F0502020204030204" pitchFamily="34" charset="0"/>
              </a:rPr>
              <a:t>&gt;1,500ml</a:t>
            </a:r>
            <a:r>
              <a:rPr lang="en-US" altLang="en-US" sz="2800">
                <a:solidFill>
                  <a:schemeClr val="bg2"/>
                </a:solidFill>
                <a:highlight>
                  <a:srgbClr val="FFFF00"/>
                </a:highlight>
                <a:latin typeface="Calibri" panose="020F0502020204030204" pitchFamily="34" charset="0"/>
              </a:rPr>
              <a:t>  </a:t>
            </a:r>
            <a:r>
              <a:rPr lang="en-US" altLang="en-US" sz="2800">
                <a:solidFill>
                  <a:schemeClr val="bg2"/>
                </a:solidFill>
                <a:latin typeface="Calibri" panose="020F0502020204030204" pitchFamily="34" charset="0"/>
              </a:rPr>
              <a:t>(/in the pediatric population, one third of the patient's blood volume in the pleural space)</a:t>
            </a:r>
          </a:p>
          <a:p>
            <a:pPr marL="342900" indent="-342900">
              <a:buFont typeface="Arial" panose="020B0604020202020204" pitchFamily="34" charset="0"/>
              <a:buChar char="•"/>
            </a:pPr>
            <a:r>
              <a:rPr lang="en-US" altLang="en-US">
                <a:solidFill>
                  <a:schemeClr val="bg2"/>
                </a:solidFill>
                <a:latin typeface="Calibri" panose="020F0502020204030204" pitchFamily="34" charset="0"/>
              </a:rPr>
              <a:t>CT: TMMP do gãy xs/rách phổi</a:t>
            </a:r>
          </a:p>
          <a:p>
            <a:pPr marL="342900" indent="-342900">
              <a:buFont typeface="Arial" panose="020B0604020202020204" pitchFamily="34" charset="0"/>
              <a:buChar char="•"/>
            </a:pPr>
            <a:r>
              <a:rPr lang="en-US" altLang="en-US">
                <a:solidFill>
                  <a:schemeClr val="bg2"/>
                </a:solidFill>
                <a:latin typeface="Calibri" panose="020F0502020204030204" pitchFamily="34" charset="0"/>
              </a:rPr>
              <a:t>VT: TMMP do tổn thương mm phổi/hệ thống. </a:t>
            </a:r>
          </a:p>
          <a:p>
            <a:pPr marL="342900" indent="-342900">
              <a:buFont typeface="Wingdings" panose="05000000000000000000" pitchFamily="2" charset="2"/>
              <a:buChar char="à"/>
            </a:pPr>
            <a:r>
              <a:rPr lang="en-US" altLang="en-US">
                <a:solidFill>
                  <a:schemeClr val="bg2"/>
                </a:solidFill>
                <a:highlight>
                  <a:srgbClr val="FFFF00"/>
                </a:highlight>
                <a:latin typeface="Calibri" panose="020F0502020204030204" pitchFamily="34" charset="0"/>
                <a:sym typeface="Wingdings" panose="05000000000000000000" pitchFamily="2" charset="2"/>
              </a:rPr>
              <a:t>DLMP nở phổi  Mổ</a:t>
            </a:r>
            <a:endParaRPr lang="vi-VN" altLang="en-US">
              <a:solidFill>
                <a:schemeClr val="bg2"/>
              </a:solidFill>
              <a:highlight>
                <a:srgbClr val="FFFF00"/>
              </a:highlight>
              <a:latin typeface="Calibri" panose="020F0502020204030204" pitchFamily="34" charset="0"/>
              <a:sym typeface="Wingdings" panose="05000000000000000000" pitchFamily="2" charset="2"/>
            </a:endParaRPr>
          </a:p>
          <a:p>
            <a:pPr marL="342900" indent="-342900">
              <a:buFont typeface="Wingdings" panose="05000000000000000000" pitchFamily="2" charset="2"/>
              <a:buChar char="à"/>
            </a:pPr>
            <a:r>
              <a:rPr lang="en-US" altLang="en-US" i="1">
                <a:solidFill>
                  <a:schemeClr val="bg2"/>
                </a:solidFill>
                <a:latin typeface="Calibri" panose="020F0502020204030204" pitchFamily="34" charset="0"/>
              </a:rPr>
              <a:t>dẫn lưu màng phổi là phương tiện tin tưởng duy nhất biết được lượng máu màng phổi</a:t>
            </a:r>
            <a:endParaRPr lang="en-US" altLang="en-US">
              <a:solidFill>
                <a:schemeClr val="bg2"/>
              </a:solidFill>
              <a:latin typeface="Calibri" panose="020F0502020204030204" pitchFamily="34" charset="0"/>
            </a:endParaRPr>
          </a:p>
        </p:txBody>
      </p:sp>
      <p:sp>
        <p:nvSpPr>
          <p:cNvPr id="5" name="Rectangle 4">
            <a:extLst>
              <a:ext uri="{FF2B5EF4-FFF2-40B4-BE49-F238E27FC236}">
                <a16:creationId xmlns:a16="http://schemas.microsoft.com/office/drawing/2014/main" id="{6974EE60-34C3-41F0-AC91-1A68E2EFC727}"/>
              </a:ext>
            </a:extLst>
          </p:cNvPr>
          <p:cNvSpPr/>
          <p:nvPr/>
        </p:nvSpPr>
        <p:spPr>
          <a:xfrm>
            <a:off x="2667000" y="6040254"/>
            <a:ext cx="6004639"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vi-VN" sz="2000">
                <a:solidFill>
                  <a:srgbClr val="66FF33"/>
                </a:solidFill>
                <a:latin typeface="Calibri" panose="020F0502020204030204" pitchFamily="34" charset="0"/>
                <a:cs typeface="Calibri" panose="020F0502020204030204" pitchFamily="34" charset="0"/>
              </a:rPr>
              <a:t>Do ĐM phổi áp lực thấp nên có thể tự cầm =&gt;đặt dẫn lưu trước, nếu ra nhiều =&gt;nghi ngờ ĐM lớn =&gt;mổ</a:t>
            </a:r>
            <a:endParaRPr lang="en-US" sz="2000">
              <a:solidFill>
                <a:srgbClr val="66FF33"/>
              </a:solidFill>
              <a:latin typeface="Calibri" panose="020F0502020204030204" pitchFamily="34" charset="0"/>
              <a:cs typeface="Calibri" panose="020F050202020403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96C38-3C26-4348-A638-4A501762F538}"/>
              </a:ext>
            </a:extLst>
          </p:cNvPr>
          <p:cNvSpPr>
            <a:spLocks noGrp="1"/>
          </p:cNvSpPr>
          <p:nvPr>
            <p:ph type="title"/>
          </p:nvPr>
        </p:nvSpPr>
        <p:spPr>
          <a:xfrm>
            <a:off x="457200" y="76200"/>
            <a:ext cx="8556171" cy="685800"/>
          </a:xfrm>
        </p:spPr>
        <p:txBody>
          <a:bodyPr/>
          <a:lstStyle/>
          <a:p>
            <a:r>
              <a:rPr lang="en-US">
                <a:latin typeface="calibri" panose="020F0502020204030204" pitchFamily="34" charset="0"/>
                <a:cs typeface="calibri" panose="020F0502020204030204" pitchFamily="34" charset="0"/>
              </a:rPr>
              <a:t>TABLE</a:t>
            </a:r>
            <a:r>
              <a:rPr lang="vi-VN">
                <a:latin typeface="calibri" panose="020F0502020204030204" pitchFamily="34" charset="0"/>
                <a:cs typeface="calibri" panose="020F0502020204030204" pitchFamily="34" charset="0"/>
              </a:rPr>
              <a:t> </a:t>
            </a:r>
            <a:r>
              <a:rPr lang="en-US">
                <a:latin typeface="calibri" panose="020F0502020204030204" pitchFamily="34" charset="0"/>
                <a:cs typeface="calibri" panose="020F0502020204030204" pitchFamily="34" charset="0"/>
              </a:rPr>
              <a:t>2-</a:t>
            </a:r>
            <a:r>
              <a:rPr lang="vi-VN">
                <a:latin typeface="calibri" panose="020F0502020204030204" pitchFamily="34" charset="0"/>
                <a:cs typeface="calibri" panose="020F0502020204030204" pitchFamily="34" charset="0"/>
              </a:rPr>
              <a:t>1: I</a:t>
            </a:r>
            <a:r>
              <a:rPr lang="en-US">
                <a:latin typeface="calibri" panose="020F0502020204030204" pitchFamily="34" charset="0"/>
                <a:cs typeface="calibri" panose="020F0502020204030204" pitchFamily="34" charset="0"/>
              </a:rPr>
              <a:t>ndications</a:t>
            </a:r>
            <a:r>
              <a:rPr lang="vi-VN">
                <a:latin typeface="calibri" panose="020F0502020204030204" pitchFamily="34" charset="0"/>
                <a:cs typeface="calibri" panose="020F0502020204030204" pitchFamily="34" charset="0"/>
              </a:rPr>
              <a:t> </a:t>
            </a:r>
            <a:r>
              <a:rPr lang="en-US">
                <a:latin typeface="calibri" panose="020F0502020204030204" pitchFamily="34" charset="0"/>
                <a:cs typeface="calibri" panose="020F0502020204030204" pitchFamily="34" charset="0"/>
              </a:rPr>
              <a:t>for</a:t>
            </a:r>
            <a:r>
              <a:rPr lang="vi-VN">
                <a:latin typeface="calibri" panose="020F0502020204030204" pitchFamily="34" charset="0"/>
                <a:cs typeface="calibri" panose="020F0502020204030204" pitchFamily="34" charset="0"/>
              </a:rPr>
              <a:t> </a:t>
            </a:r>
            <a:r>
              <a:rPr lang="en-US">
                <a:latin typeface="calibri" panose="020F0502020204030204" pitchFamily="34" charset="0"/>
                <a:cs typeface="calibri" panose="020F0502020204030204" pitchFamily="34" charset="0"/>
              </a:rPr>
              <a:t>Thoracotomy </a:t>
            </a:r>
          </a:p>
        </p:txBody>
      </p:sp>
      <p:sp>
        <p:nvSpPr>
          <p:cNvPr id="3" name="Content Placeholder 2">
            <a:extLst>
              <a:ext uri="{FF2B5EF4-FFF2-40B4-BE49-F238E27FC236}">
                <a16:creationId xmlns:a16="http://schemas.microsoft.com/office/drawing/2014/main" id="{57CC980E-668B-43F0-9739-D5A9E2F52C90}"/>
              </a:ext>
            </a:extLst>
          </p:cNvPr>
          <p:cNvSpPr>
            <a:spLocks noGrp="1"/>
          </p:cNvSpPr>
          <p:nvPr>
            <p:ph idx="1"/>
          </p:nvPr>
        </p:nvSpPr>
        <p:spPr>
          <a:xfrm>
            <a:off x="446314" y="762000"/>
            <a:ext cx="8534400" cy="5410200"/>
          </a:xfrm>
        </p:spPr>
        <p:txBody>
          <a:bodyPr/>
          <a:lstStyle/>
          <a:p>
            <a:r>
              <a:rPr lang="en-US" sz="2800">
                <a:latin typeface="calibri" panose="020F0502020204030204" pitchFamily="34" charset="0"/>
                <a:cs typeface="calibri" panose="020F0502020204030204" pitchFamily="34" charset="0"/>
              </a:rPr>
              <a:t>Penetrating </a:t>
            </a:r>
            <a:r>
              <a:rPr lang="vi-VN" sz="2800">
                <a:latin typeface="calibri" panose="020F0502020204030204" pitchFamily="34" charset="0"/>
                <a:cs typeface="calibri" panose="020F0502020204030204" pitchFamily="34" charset="0"/>
              </a:rPr>
              <a:t>lnjury</a:t>
            </a:r>
            <a:r>
              <a:rPr lang="en-US" sz="2800">
                <a:latin typeface="calibri" panose="020F0502020204030204" pitchFamily="34" charset="0"/>
                <a:cs typeface="calibri" panose="020F0502020204030204" pitchFamily="34" charset="0"/>
              </a:rPr>
              <a:t> with </a:t>
            </a:r>
            <a:r>
              <a:rPr lang="vi-VN" sz="2800">
                <a:latin typeface="calibri" panose="020F0502020204030204" pitchFamily="34" charset="0"/>
                <a:cs typeface="calibri" panose="020F0502020204030204" pitchFamily="34" charset="0"/>
              </a:rPr>
              <a:t>cardiac</a:t>
            </a:r>
            <a:r>
              <a:rPr lang="en-US" sz="2800">
                <a:latin typeface="calibri" panose="020F0502020204030204" pitchFamily="34" charset="0"/>
                <a:cs typeface="calibri" panose="020F0502020204030204" pitchFamily="34" charset="0"/>
              </a:rPr>
              <a:t> arrest</a:t>
            </a:r>
            <a:endParaRPr lang="vi-VN" sz="2800">
              <a:latin typeface="calibri" panose="020F0502020204030204" pitchFamily="34" charset="0"/>
              <a:cs typeface="calibri" panose="020F0502020204030204" pitchFamily="34" charset="0"/>
            </a:endParaRPr>
          </a:p>
          <a:p>
            <a:r>
              <a:rPr lang="en-US" sz="2800">
                <a:highlight>
                  <a:srgbClr val="800000"/>
                </a:highlight>
                <a:latin typeface="calibri" panose="020F0502020204030204" pitchFamily="34" charset="0"/>
                <a:cs typeface="calibri" panose="020F0502020204030204" pitchFamily="34" charset="0"/>
              </a:rPr>
              <a:t>Immediate output of&gt; 1500 </a:t>
            </a:r>
            <a:r>
              <a:rPr lang="vi-VN" sz="2800">
                <a:highlight>
                  <a:srgbClr val="800000"/>
                </a:highlight>
                <a:latin typeface="calibri" panose="020F0502020204030204" pitchFamily="34" charset="0"/>
                <a:cs typeface="calibri" panose="020F0502020204030204" pitchFamily="34" charset="0"/>
              </a:rPr>
              <a:t>cm</a:t>
            </a:r>
            <a:r>
              <a:rPr lang="vi-VN" sz="2800" baseline="30000">
                <a:highlight>
                  <a:srgbClr val="800000"/>
                </a:highlight>
                <a:latin typeface="calibri" panose="020F0502020204030204" pitchFamily="34" charset="0"/>
                <a:cs typeface="calibri" panose="020F0502020204030204" pitchFamily="34" charset="0"/>
              </a:rPr>
              <a:t>3</a:t>
            </a:r>
            <a:r>
              <a:rPr lang="en-US" sz="2800">
                <a:highlight>
                  <a:srgbClr val="800000"/>
                </a:highlight>
                <a:latin typeface="calibri" panose="020F0502020204030204" pitchFamily="34" charset="0"/>
                <a:cs typeface="calibri" panose="020F0502020204030204" pitchFamily="34" charset="0"/>
              </a:rPr>
              <a:t> of blood from the chest tube insertion</a:t>
            </a:r>
            <a:endParaRPr lang="vi-VN" sz="2800">
              <a:highlight>
                <a:srgbClr val="800000"/>
              </a:highlight>
              <a:latin typeface="calibri" panose="020F0502020204030204" pitchFamily="34" charset="0"/>
              <a:cs typeface="calibri" panose="020F0502020204030204" pitchFamily="34" charset="0"/>
            </a:endParaRPr>
          </a:p>
          <a:p>
            <a:r>
              <a:rPr lang="en-US" sz="2800">
                <a:highlight>
                  <a:srgbClr val="800000"/>
                </a:highlight>
                <a:latin typeface="calibri" panose="020F0502020204030204" pitchFamily="34" charset="0"/>
                <a:cs typeface="calibri" panose="020F0502020204030204" pitchFamily="34" charset="0"/>
              </a:rPr>
              <a:t>Ongoing blood loss (&gt;200-300 </a:t>
            </a:r>
            <a:r>
              <a:rPr lang="vi-VN" sz="2800">
                <a:highlight>
                  <a:srgbClr val="800000"/>
                </a:highlight>
                <a:latin typeface="calibri" panose="020F0502020204030204" pitchFamily="34" charset="0"/>
                <a:cs typeface="calibri" panose="020F0502020204030204" pitchFamily="34" charset="0"/>
              </a:rPr>
              <a:t>cm</a:t>
            </a:r>
            <a:r>
              <a:rPr lang="vi-VN" sz="2800" baseline="30000">
                <a:highlight>
                  <a:srgbClr val="800000"/>
                </a:highlight>
                <a:latin typeface="calibri" panose="020F0502020204030204" pitchFamily="34" charset="0"/>
                <a:cs typeface="calibri" panose="020F0502020204030204" pitchFamily="34" charset="0"/>
              </a:rPr>
              <a:t>3</a:t>
            </a:r>
            <a:r>
              <a:rPr lang="en-US" sz="2800">
                <a:highlight>
                  <a:srgbClr val="800000"/>
                </a:highlight>
                <a:latin typeface="calibri" panose="020F0502020204030204" pitchFamily="34" charset="0"/>
                <a:cs typeface="calibri" panose="020F0502020204030204" pitchFamily="34" charset="0"/>
              </a:rPr>
              <a:t> of blood per hour over 4 h)</a:t>
            </a:r>
            <a:endParaRPr lang="vi-VN" sz="2800">
              <a:highlight>
                <a:srgbClr val="800000"/>
              </a:highlight>
              <a:latin typeface="calibri" panose="020F0502020204030204" pitchFamily="34" charset="0"/>
              <a:cs typeface="calibri" panose="020F0502020204030204" pitchFamily="34" charset="0"/>
            </a:endParaRPr>
          </a:p>
          <a:p>
            <a:r>
              <a:rPr lang="en-US" sz="2800">
                <a:latin typeface="calibri" panose="020F0502020204030204" pitchFamily="34" charset="0"/>
                <a:cs typeface="calibri" panose="020F0502020204030204" pitchFamily="34" charset="0"/>
              </a:rPr>
              <a:t>Persistent hemothorax despite adequate </a:t>
            </a:r>
            <a:r>
              <a:rPr lang="vi-VN" sz="2800">
                <a:latin typeface="calibri" panose="020F0502020204030204" pitchFamily="34" charset="0"/>
                <a:cs typeface="calibri" panose="020F0502020204030204" pitchFamily="34" charset="0"/>
              </a:rPr>
              <a:t>chest</a:t>
            </a:r>
            <a:r>
              <a:rPr lang="en-US" sz="2800">
                <a:latin typeface="calibri" panose="020F0502020204030204" pitchFamily="34" charset="0"/>
                <a:cs typeface="calibri" panose="020F0502020204030204" pitchFamily="34" charset="0"/>
              </a:rPr>
              <a:t> tube placement</a:t>
            </a:r>
            <a:endParaRPr lang="vi-VN" sz="2800">
              <a:latin typeface="calibri" panose="020F0502020204030204" pitchFamily="34" charset="0"/>
              <a:cs typeface="calibri" panose="020F0502020204030204" pitchFamily="34" charset="0"/>
            </a:endParaRPr>
          </a:p>
          <a:p>
            <a:r>
              <a:rPr lang="en-US" sz="2800">
                <a:latin typeface="calibri" panose="020F0502020204030204" pitchFamily="34" charset="0"/>
                <a:cs typeface="calibri" panose="020F0502020204030204" pitchFamily="34" charset="0"/>
              </a:rPr>
              <a:t>Ongoing massive air leak</a:t>
            </a:r>
            <a:r>
              <a:rPr lang="vi-VN" sz="2800">
                <a:latin typeface="calibri" panose="020F0502020204030204" pitchFamily="34" charset="0"/>
                <a:cs typeface="calibri" panose="020F0502020204030204" pitchFamily="34" charset="0"/>
              </a:rPr>
              <a:t> </a:t>
            </a:r>
            <a:r>
              <a:rPr lang="vi-VN" altLang="en-US" sz="2800">
                <a:solidFill>
                  <a:srgbClr val="66FF33"/>
                </a:solidFill>
                <a:latin typeface="Calibri" panose="020F0502020204030204" pitchFamily="34" charset="0"/>
                <a:cs typeface="Calibri" panose="020F0502020204030204" pitchFamily="34" charset="0"/>
              </a:rPr>
              <a:t>(</a:t>
            </a:r>
            <a:r>
              <a:rPr lang="en-US" sz="2800">
                <a:solidFill>
                  <a:srgbClr val="66FF33"/>
                </a:solidFill>
                <a:latin typeface="Calibri" panose="020F0502020204030204" pitchFamily="34" charset="0"/>
                <a:cs typeface="Calibri" panose="020F0502020204030204" pitchFamily="34" charset="0"/>
              </a:rPr>
              <a:t>Nghi vỡ khí </a:t>
            </a:r>
            <a:r>
              <a:rPr lang="vi-VN" sz="2800">
                <a:solidFill>
                  <a:srgbClr val="66FF33"/>
                </a:solidFill>
                <a:latin typeface="Calibri" panose="020F0502020204030204" pitchFamily="34" charset="0"/>
                <a:cs typeface="Calibri" panose="020F0502020204030204" pitchFamily="34" charset="0"/>
              </a:rPr>
              <a:t>quản)</a:t>
            </a:r>
            <a:endParaRPr lang="en-US" altLang="en-US" sz="2800">
              <a:solidFill>
                <a:srgbClr val="66FF33"/>
              </a:solidFill>
              <a:latin typeface="Calibri" panose="020F0502020204030204" pitchFamily="34" charset="0"/>
              <a:cs typeface="Calibri" panose="020F0502020204030204" pitchFamily="34" charset="0"/>
            </a:endParaRPr>
          </a:p>
          <a:p>
            <a:r>
              <a:rPr lang="en-US" sz="2800">
                <a:latin typeface="calibri" panose="020F0502020204030204" pitchFamily="34" charset="0"/>
                <a:cs typeface="calibri" panose="020F0502020204030204" pitchFamily="34" charset="0"/>
              </a:rPr>
              <a:t>Evidence of esophageal injury</a:t>
            </a:r>
            <a:endParaRPr lang="vi-VN" sz="2800">
              <a:latin typeface="calibri" panose="020F0502020204030204" pitchFamily="34" charset="0"/>
              <a:cs typeface="calibri" panose="020F0502020204030204" pitchFamily="34" charset="0"/>
            </a:endParaRPr>
          </a:p>
          <a:p>
            <a:r>
              <a:rPr lang="en-US" sz="2800">
                <a:latin typeface="calibri" panose="020F0502020204030204" pitchFamily="34" charset="0"/>
                <a:cs typeface="calibri" panose="020F0502020204030204" pitchFamily="34" charset="0"/>
              </a:rPr>
              <a:t>Evidence of diaphragmatic injury</a:t>
            </a:r>
            <a:endParaRPr lang="vi-VN" sz="2800">
              <a:latin typeface="calibri" panose="020F0502020204030204" pitchFamily="34" charset="0"/>
              <a:cs typeface="calibri" panose="020F0502020204030204" pitchFamily="34" charset="0"/>
            </a:endParaRPr>
          </a:p>
          <a:p>
            <a:r>
              <a:rPr lang="en-US" sz="2800">
                <a:latin typeface="calibri" panose="020F0502020204030204" pitchFamily="34" charset="0"/>
                <a:cs typeface="calibri" panose="020F0502020204030204" pitchFamily="34" charset="0"/>
              </a:rPr>
              <a:t>Large chest wall defect requiring reconstruction </a:t>
            </a:r>
            <a:r>
              <a:rPr lang="vi-VN" sz="2800">
                <a:latin typeface="calibri" panose="020F0502020204030204" pitchFamily="34" charset="0"/>
                <a:cs typeface="calibri" panose="020F0502020204030204" pitchFamily="34" charset="0"/>
              </a:rPr>
              <a:t> </a:t>
            </a:r>
            <a:endParaRPr lang="en-US" sz="2800">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2065F6B3-3F67-4B59-97F9-001855EBCAAA}"/>
              </a:ext>
            </a:extLst>
          </p:cNvPr>
          <p:cNvSpPr/>
          <p:nvPr/>
        </p:nvSpPr>
        <p:spPr>
          <a:xfrm>
            <a:off x="533400" y="6135469"/>
            <a:ext cx="8077200" cy="646331"/>
          </a:xfrm>
          <a:prstGeom prst="rect">
            <a:avLst/>
          </a:prstGeom>
        </p:spPr>
        <p:txBody>
          <a:bodyPr wrap="square">
            <a:spAutoFit/>
          </a:bodyPr>
          <a:lstStyle/>
          <a:p>
            <a:r>
              <a:rPr lang="vi-VN" sz="1800">
                <a:latin typeface="Calibri" panose="020F0502020204030204" pitchFamily="34" charset="0"/>
                <a:cs typeface="Calibri" panose="020F0502020204030204" pitchFamily="34" charset="0"/>
              </a:rPr>
              <a:t>Ge</a:t>
            </a:r>
            <a:r>
              <a:rPr lang="en-US" sz="1800">
                <a:latin typeface="Calibri" panose="020F0502020204030204" pitchFamily="34" charset="0"/>
                <a:cs typeface="Calibri" panose="020F0502020204030204" pitchFamily="34" charset="0"/>
              </a:rPr>
              <a:t>orge. Koenig Jr. David T. Efron, Thoracic Trauma, Johns Hopkins Textbook of </a:t>
            </a:r>
            <a:r>
              <a:rPr lang="vi-VN" sz="1800">
                <a:latin typeface="Calibri" panose="020F0502020204030204" pitchFamily="34" charset="0"/>
                <a:cs typeface="Calibri" panose="020F0502020204030204" pitchFamily="34" charset="0"/>
              </a:rPr>
              <a:t>Ca</a:t>
            </a:r>
            <a:r>
              <a:rPr lang="en-US" sz="1800">
                <a:latin typeface="Calibri" panose="020F0502020204030204" pitchFamily="34" charset="0"/>
                <a:cs typeface="Calibri" panose="020F0502020204030204" pitchFamily="34" charset="0"/>
              </a:rPr>
              <a:t>rdiothoracic Surgery 2014. p 19-20</a:t>
            </a:r>
          </a:p>
        </p:txBody>
      </p:sp>
    </p:spTree>
    <p:extLst>
      <p:ext uri="{BB962C8B-B14F-4D97-AF65-F5344CB8AC3E}">
        <p14:creationId xmlns:p14="http://schemas.microsoft.com/office/powerpoint/2010/main" val="25227721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ADE9E338-BDF8-4C7E-A489-0AB658B06DA7}"/>
              </a:ext>
            </a:extLst>
          </p:cNvPr>
          <p:cNvSpPr>
            <a:spLocks noGrp="1"/>
          </p:cNvSpPr>
          <p:nvPr>
            <p:ph type="title"/>
          </p:nvPr>
        </p:nvSpPr>
        <p:spPr>
          <a:xfrm>
            <a:off x="47625" y="533400"/>
            <a:ext cx="8305800" cy="504825"/>
          </a:xfrm>
        </p:spPr>
        <p:txBody>
          <a:bodyPr/>
          <a:lstStyle/>
          <a:p>
            <a:pPr eaLnBrk="1" hangingPunct="1"/>
            <a:r>
              <a:rPr lang="en-US" altLang="en-US" sz="3200">
                <a:solidFill>
                  <a:schemeClr val="bg1"/>
                </a:solidFill>
              </a:rPr>
              <a:t>Cardiac tamponade </a:t>
            </a:r>
          </a:p>
        </p:txBody>
      </p:sp>
      <p:sp>
        <p:nvSpPr>
          <p:cNvPr id="3" name="TextBox 2">
            <a:extLst>
              <a:ext uri="{FF2B5EF4-FFF2-40B4-BE49-F238E27FC236}">
                <a16:creationId xmlns:a16="http://schemas.microsoft.com/office/drawing/2014/main" id="{5358BA02-D053-44E4-BE35-F1C56057DBE5}"/>
              </a:ext>
            </a:extLst>
          </p:cNvPr>
          <p:cNvSpPr txBox="1"/>
          <p:nvPr/>
        </p:nvSpPr>
        <p:spPr>
          <a:xfrm>
            <a:off x="57150" y="1143000"/>
            <a:ext cx="9029700" cy="508369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nSpc>
                <a:spcPct val="130000"/>
              </a:lnSpc>
            </a:pPr>
            <a:r>
              <a:rPr lang="en-US" altLang="en-US" sz="2800">
                <a:solidFill>
                  <a:schemeClr val="bg2"/>
                </a:solidFill>
                <a:latin typeface="Calibri" panose="020F0502020204030204" pitchFamily="34" charset="0"/>
              </a:rPr>
              <a:t>Cardiac tamponade</a:t>
            </a:r>
            <a:r>
              <a:rPr lang="vi-VN" altLang="en-US" sz="2800">
                <a:solidFill>
                  <a:schemeClr val="bg2"/>
                </a:solidFill>
                <a:latin typeface="Calibri" panose="020F0502020204030204" pitchFamily="34" charset="0"/>
              </a:rPr>
              <a:t> </a:t>
            </a:r>
            <a:r>
              <a:rPr lang="en-US" altLang="en-US" sz="2800" i="1">
                <a:solidFill>
                  <a:schemeClr val="bg2"/>
                </a:solidFill>
                <a:latin typeface="Calibri" panose="020F0502020204030204" pitchFamily="34" charset="0"/>
              </a:rPr>
              <a:t>thường do vết thương tim, hoặc đôi khi do vỡ tim nhất là vỡ tiểu nhĩ. Trong tình trạng cấp, </a:t>
            </a:r>
            <a:r>
              <a:rPr lang="en-US" altLang="en-US" sz="2800" i="1">
                <a:solidFill>
                  <a:schemeClr val="bg2"/>
                </a:solidFill>
                <a:highlight>
                  <a:srgbClr val="FFFF00"/>
                </a:highlight>
                <a:latin typeface="Calibri" panose="020F0502020204030204" pitchFamily="34" charset="0"/>
              </a:rPr>
              <a:t>&lt;100ml </a:t>
            </a:r>
            <a:r>
              <a:rPr lang="en-US" altLang="en-US" sz="2800" i="1">
                <a:solidFill>
                  <a:schemeClr val="bg2"/>
                </a:solidFill>
                <a:latin typeface="Calibri" panose="020F0502020204030204" pitchFamily="34" charset="0"/>
              </a:rPr>
              <a:t>máu cũng gây chèn ép màng ngoài tim. </a:t>
            </a:r>
          </a:p>
          <a:p>
            <a:pPr marL="342900" indent="-342900">
              <a:lnSpc>
                <a:spcPct val="130000"/>
              </a:lnSpc>
              <a:buFont typeface="Arial" panose="020B0604020202020204" pitchFamily="34" charset="0"/>
              <a:buChar char="•"/>
            </a:pPr>
            <a:r>
              <a:rPr lang="en-US" altLang="en-US" i="1">
                <a:solidFill>
                  <a:schemeClr val="bg2"/>
                </a:solidFill>
                <a:latin typeface="Calibri" panose="020F0502020204030204" pitchFamily="34" charset="0"/>
              </a:rPr>
              <a:t>Tam chứng Beck’s</a:t>
            </a:r>
            <a:r>
              <a:rPr lang="en-US" altLang="en-US" i="1">
                <a:solidFill>
                  <a:schemeClr val="bg2"/>
                </a:solidFill>
                <a:latin typeface="Calibri" panose="020F0502020204030204" pitchFamily="34" charset="0"/>
                <a:sym typeface="Wingdings" panose="05000000000000000000" pitchFamily="2" charset="2"/>
              </a:rPr>
              <a:t> </a:t>
            </a:r>
            <a:r>
              <a:rPr lang="en-US" altLang="en-US" i="1">
                <a:solidFill>
                  <a:schemeClr val="bg2"/>
                </a:solidFill>
                <a:latin typeface="Calibri" panose="020F0502020204030204" pitchFamily="34" charset="0"/>
              </a:rPr>
              <a:t>không thường </a:t>
            </a:r>
            <a:r>
              <a:rPr lang="vi-VN" altLang="en-US" i="1">
                <a:solidFill>
                  <a:schemeClr val="bg2"/>
                </a:solidFill>
                <a:latin typeface="Calibri" panose="020F0502020204030204" pitchFamily="34" charset="0"/>
              </a:rPr>
              <a:t>xuyên →</a:t>
            </a:r>
            <a:r>
              <a:rPr lang="en-US" altLang="en-US" i="1" u="sng">
                <a:solidFill>
                  <a:schemeClr val="bg2"/>
                </a:solidFill>
                <a:latin typeface="Calibri" panose="020F0502020204030204" pitchFamily="34" charset="0"/>
              </a:rPr>
              <a:t>tốt nhất là siêu âm</a:t>
            </a:r>
            <a:r>
              <a:rPr lang="en-US" altLang="en-US" i="1">
                <a:solidFill>
                  <a:schemeClr val="bg2"/>
                </a:solidFill>
                <a:latin typeface="Calibri" panose="020F0502020204030204" pitchFamily="34" charset="0"/>
              </a:rPr>
              <a:t>.</a:t>
            </a:r>
          </a:p>
          <a:p>
            <a:pPr marL="342900" indent="-342900">
              <a:lnSpc>
                <a:spcPct val="130000"/>
              </a:lnSpc>
              <a:buFont typeface="Arial" panose="020B0604020202020204" pitchFamily="34" charset="0"/>
              <a:buChar char="•"/>
            </a:pPr>
            <a:r>
              <a:rPr lang="en-US" altLang="en-US" i="1">
                <a:solidFill>
                  <a:schemeClr val="bg2"/>
                </a:solidFill>
                <a:highlight>
                  <a:srgbClr val="FFFF00"/>
                </a:highlight>
                <a:latin typeface="Calibri" panose="020F0502020204030204" pitchFamily="34" charset="0"/>
              </a:rPr>
              <a:t>Chọc dò màng tim dưới siêu âm ra 15-20ml</a:t>
            </a:r>
            <a:r>
              <a:rPr lang="en-US" altLang="en-US" i="1">
                <a:solidFill>
                  <a:schemeClr val="bg2"/>
                </a:solidFill>
                <a:highlight>
                  <a:srgbClr val="FF0000"/>
                </a:highlight>
                <a:latin typeface="Calibri" panose="020F0502020204030204" pitchFamily="34" charset="0"/>
              </a:rPr>
              <a:t> </a:t>
            </a:r>
            <a:r>
              <a:rPr lang="en-US" altLang="en-US" i="1">
                <a:solidFill>
                  <a:schemeClr val="bg2"/>
                </a:solidFill>
                <a:latin typeface="Calibri" panose="020F0502020204030204" pitchFamily="34" charset="0"/>
              </a:rPr>
              <a:t>thường ổn định được huyết động học, tránh thiếu máu cơ tim dưới nội mạc và loạn nhịp tim chết người, giúp có thể chuyển </a:t>
            </a:r>
            <a:r>
              <a:rPr lang="vi-VN" altLang="en-US" i="1">
                <a:solidFill>
                  <a:schemeClr val="bg2"/>
                </a:solidFill>
                <a:latin typeface="Calibri" panose="020F0502020204030204" pitchFamily="34" charset="0"/>
              </a:rPr>
              <a:t>BN </a:t>
            </a:r>
            <a:r>
              <a:rPr lang="en-US" altLang="en-US" i="1">
                <a:solidFill>
                  <a:schemeClr val="bg2"/>
                </a:solidFill>
                <a:latin typeface="Calibri" panose="020F0502020204030204" pitchFamily="34" charset="0"/>
              </a:rPr>
              <a:t>đến phòng mổ </a:t>
            </a:r>
            <a:r>
              <a:rPr lang="en-US" altLang="en-US" i="1">
                <a:solidFill>
                  <a:schemeClr val="bg2"/>
                </a:solidFill>
                <a:latin typeface="Calibri" panose="020F0502020204030204" pitchFamily="34" charset="0"/>
                <a:sym typeface="Wingdings" panose="05000000000000000000" pitchFamily="2" charset="2"/>
              </a:rPr>
              <a:t></a:t>
            </a:r>
            <a:r>
              <a:rPr lang="en-US" altLang="en-US" i="1">
                <a:solidFill>
                  <a:schemeClr val="bg2"/>
                </a:solidFill>
                <a:latin typeface="Calibri" panose="020F0502020204030204" pitchFamily="34" charset="0"/>
              </a:rPr>
              <a:t>thành công được 80% trường hợp, thất bại là do máu đông trong màng tim.</a:t>
            </a:r>
            <a:endParaRPr lang="vi-VN" altLang="en-US" i="1">
              <a:solidFill>
                <a:schemeClr val="bg2"/>
              </a:solidFill>
              <a:latin typeface="Calibri" panose="020F0502020204030204" pitchFamily="34" charset="0"/>
            </a:endParaRPr>
          </a:p>
          <a:p>
            <a:pPr marL="342900" indent="-342900">
              <a:lnSpc>
                <a:spcPct val="130000"/>
              </a:lnSpc>
              <a:buFont typeface="Arial" panose="020B0604020202020204" pitchFamily="34" charset="0"/>
              <a:buChar char="•"/>
            </a:pPr>
            <a:r>
              <a:rPr lang="vi-VN" altLang="en-US" i="1">
                <a:solidFill>
                  <a:schemeClr val="bg2"/>
                </a:solidFill>
                <a:highlight>
                  <a:srgbClr val="FFFF00"/>
                </a:highlight>
                <a:latin typeface="Calibri" panose="020F0502020204030204" pitchFamily="34" charset="0"/>
              </a:rPr>
              <a:t>HA</a:t>
            </a:r>
            <a:r>
              <a:rPr lang="en-US" altLang="en-US" i="1">
                <a:solidFill>
                  <a:schemeClr val="bg2"/>
                </a:solidFill>
                <a:highlight>
                  <a:srgbClr val="FFFF00"/>
                </a:highlight>
                <a:latin typeface="Calibri" panose="020F0502020204030204" pitchFamily="34" charset="0"/>
              </a:rPr>
              <a:t>&lt; 70mmHg warrant </a:t>
            </a:r>
            <a:r>
              <a:rPr lang="en-US" altLang="en-US" b="1">
                <a:solidFill>
                  <a:schemeClr val="bg2"/>
                </a:solidFill>
                <a:highlight>
                  <a:srgbClr val="FFFF00"/>
                </a:highlight>
                <a:latin typeface="Calibri" panose="020F0502020204030204" pitchFamily="34" charset="0"/>
              </a:rPr>
              <a:t>emergency department thoracotomy (EDT)</a:t>
            </a:r>
            <a:r>
              <a:rPr lang="vi-VN" altLang="en-US" b="1">
                <a:solidFill>
                  <a:schemeClr val="bg2"/>
                </a:solidFill>
                <a:highlight>
                  <a:srgbClr val="FFFF00"/>
                </a:highlight>
                <a:latin typeface="Calibri" panose="020F0502020204030204" pitchFamily="34" charset="0"/>
              </a:rPr>
              <a:t> </a:t>
            </a:r>
            <a:r>
              <a:rPr lang="en-US" altLang="en-US" i="1">
                <a:solidFill>
                  <a:schemeClr val="bg2"/>
                </a:solidFill>
                <a:highlight>
                  <a:srgbClr val="FFFF00"/>
                </a:highlight>
                <a:latin typeface="Calibri" panose="020F0502020204030204" pitchFamily="34" charset="0"/>
              </a:rPr>
              <a:t>to address the injury.</a:t>
            </a:r>
            <a:endParaRPr lang="en-US" altLang="en-US">
              <a:solidFill>
                <a:schemeClr val="bg2"/>
              </a:solidFill>
              <a:highlight>
                <a:srgbClr val="FFFF00"/>
              </a:highlight>
              <a:latin typeface="Calibri" panose="020F050202020403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5F2B3057-7B16-43D6-8CFB-58871BBF5331}"/>
              </a:ext>
            </a:extLst>
          </p:cNvPr>
          <p:cNvSpPr>
            <a:spLocks noGrp="1"/>
          </p:cNvSpPr>
          <p:nvPr>
            <p:ph type="title"/>
          </p:nvPr>
        </p:nvSpPr>
        <p:spPr>
          <a:xfrm>
            <a:off x="47625" y="533400"/>
            <a:ext cx="8305800" cy="504825"/>
          </a:xfrm>
        </p:spPr>
        <p:txBody>
          <a:bodyPr/>
          <a:lstStyle/>
          <a:p>
            <a:pPr eaLnBrk="1" hangingPunct="1"/>
            <a:r>
              <a:rPr lang="en-US" altLang="en-US" sz="3600" b="1">
                <a:solidFill>
                  <a:srgbClr val="FFFF00"/>
                </a:solidFill>
              </a:rPr>
              <a:t>D</a:t>
            </a:r>
            <a:r>
              <a:rPr lang="en-US" altLang="en-US" sz="3200">
                <a:solidFill>
                  <a:schemeClr val="bg1"/>
                </a:solidFill>
              </a:rPr>
              <a:t>isability and exposure</a:t>
            </a:r>
          </a:p>
        </p:txBody>
      </p:sp>
      <p:graphicFrame>
        <p:nvGraphicFramePr>
          <p:cNvPr id="14" name="Content Placeholder 13">
            <a:extLst>
              <a:ext uri="{FF2B5EF4-FFF2-40B4-BE49-F238E27FC236}">
                <a16:creationId xmlns:a16="http://schemas.microsoft.com/office/drawing/2014/main" id="{0DBA515B-0D53-4807-BCF8-E08026B53EE7}"/>
              </a:ext>
            </a:extLst>
          </p:cNvPr>
          <p:cNvGraphicFramePr>
            <a:graphicFrameLocks noGrp="1"/>
          </p:cNvGraphicFramePr>
          <p:nvPr>
            <p:ph idx="1"/>
            <p:extLst>
              <p:ext uri="{D42A27DB-BD31-4B8C-83A1-F6EECF244321}">
                <p14:modId xmlns:p14="http://schemas.microsoft.com/office/powerpoint/2010/main" val="1916870207"/>
              </p:ext>
            </p:extLst>
          </p:nvPr>
        </p:nvGraphicFramePr>
        <p:xfrm>
          <a:off x="190500" y="1447800"/>
          <a:ext cx="8763000"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5F2B3057-7B16-43D6-8CFB-58871BBF5331}"/>
              </a:ext>
            </a:extLst>
          </p:cNvPr>
          <p:cNvSpPr>
            <a:spLocks noGrp="1"/>
          </p:cNvSpPr>
          <p:nvPr>
            <p:ph type="title"/>
          </p:nvPr>
        </p:nvSpPr>
        <p:spPr>
          <a:xfrm>
            <a:off x="47625" y="533400"/>
            <a:ext cx="8305800" cy="504825"/>
          </a:xfrm>
        </p:spPr>
        <p:txBody>
          <a:bodyPr/>
          <a:lstStyle/>
          <a:p>
            <a:pPr eaLnBrk="1" hangingPunct="1"/>
            <a:r>
              <a:rPr lang="en-US" altLang="en-US" sz="3600" b="1">
                <a:solidFill>
                  <a:srgbClr val="FFFF00"/>
                </a:solidFill>
              </a:rPr>
              <a:t>D</a:t>
            </a:r>
            <a:r>
              <a:rPr lang="en-US" altLang="en-US" sz="3200">
                <a:solidFill>
                  <a:schemeClr val="bg1"/>
                </a:solidFill>
              </a:rPr>
              <a:t>isability and exposure</a:t>
            </a:r>
          </a:p>
        </p:txBody>
      </p:sp>
      <p:sp>
        <p:nvSpPr>
          <p:cNvPr id="3" name="Content Placeholder 2">
            <a:extLst>
              <a:ext uri="{FF2B5EF4-FFF2-40B4-BE49-F238E27FC236}">
                <a16:creationId xmlns:a16="http://schemas.microsoft.com/office/drawing/2014/main" id="{52A97FBC-19FB-405E-90FE-43FE5B0B7F3D}"/>
              </a:ext>
            </a:extLst>
          </p:cNvPr>
          <p:cNvSpPr>
            <a:spLocks noGrp="1"/>
          </p:cNvSpPr>
          <p:nvPr>
            <p:ph idx="1"/>
          </p:nvPr>
        </p:nvSpPr>
        <p:spPr>
          <a:xfrm>
            <a:off x="3313" y="1143000"/>
            <a:ext cx="9144000" cy="5715000"/>
          </a:xfrm>
        </p:spPr>
        <p:txBody>
          <a:bodyPr/>
          <a:lstStyle/>
          <a:p>
            <a:r>
              <a:rPr lang="en-US" altLang="en-US" sz="2400">
                <a:highlight>
                  <a:srgbClr val="800000"/>
                </a:highlight>
              </a:rPr>
              <a:t>Neurologic evaluation before administration of neuromuscular blockade for intubation is critical</a:t>
            </a:r>
            <a:r>
              <a:rPr lang="en-US" altLang="en-US" sz="2400"/>
              <a:t>. Subtle changes in mental status can be caused by hypoxia, hypercarbia, or hypovolemia, or may be an early sign of increasing intracranial pressure.</a:t>
            </a:r>
            <a:endParaRPr lang="vi-VN" altLang="en-US" sz="2400"/>
          </a:p>
          <a:p>
            <a:r>
              <a:rPr lang="en-US" altLang="en-US" sz="2400"/>
              <a:t>An abnormal mental status should prompt an immediate </a:t>
            </a:r>
            <a:r>
              <a:rPr lang="en-US" altLang="en-US" sz="2400" b="1"/>
              <a:t>re-evaluation of the ABCs</a:t>
            </a:r>
            <a:r>
              <a:rPr lang="en-US" altLang="en-US" sz="2400"/>
              <a:t> and consideration of central nervous system injury. </a:t>
            </a:r>
          </a:p>
          <a:p>
            <a:r>
              <a:rPr lang="en-US" altLang="en-US" sz="2400"/>
              <a:t>Deterioration in mental status may be </a:t>
            </a:r>
            <a:r>
              <a:rPr lang="en-US" altLang="en-US" sz="2400" b="1"/>
              <a:t>subtle and may not progress in a predictable fashion</a:t>
            </a:r>
            <a:r>
              <a:rPr lang="en-US" altLang="en-US" sz="2400"/>
              <a:t>. For example, previously calm, cooperative patients may become anxious and combative as they become hypoxic. However, a patient who is agitated and combative from drugs or alcohol may become somnolent if hypovolemic shock develops. </a:t>
            </a:r>
          </a:p>
          <a:p>
            <a:r>
              <a:rPr lang="en-US" altLang="en-US" sz="2400"/>
              <a:t>Seriously injured patients must have all of their clothing removed to avoid overlooking limb- or life-threatening injuries.</a:t>
            </a:r>
          </a:p>
        </p:txBody>
      </p:sp>
    </p:spTree>
    <p:extLst>
      <p:ext uri="{BB962C8B-B14F-4D97-AF65-F5344CB8AC3E}">
        <p14:creationId xmlns:p14="http://schemas.microsoft.com/office/powerpoint/2010/main" val="42681752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A559B274-287A-4F4C-A486-D1C93E9DC847}"/>
              </a:ext>
            </a:extLst>
          </p:cNvPr>
          <p:cNvSpPr>
            <a:spLocks noGrp="1"/>
          </p:cNvSpPr>
          <p:nvPr>
            <p:ph type="title"/>
          </p:nvPr>
        </p:nvSpPr>
        <p:spPr>
          <a:xfrm>
            <a:off x="47625" y="533400"/>
            <a:ext cx="8305800" cy="504825"/>
          </a:xfrm>
        </p:spPr>
        <p:txBody>
          <a:bodyPr/>
          <a:lstStyle/>
          <a:p>
            <a:pPr eaLnBrk="1" hangingPunct="1"/>
            <a:r>
              <a:rPr lang="en-US" altLang="en-US" sz="3600" b="1">
                <a:solidFill>
                  <a:srgbClr val="FFFF00"/>
                </a:solidFill>
              </a:rPr>
              <a:t>D</a:t>
            </a:r>
            <a:r>
              <a:rPr lang="en-US" altLang="en-US" sz="3200">
                <a:solidFill>
                  <a:schemeClr val="bg1"/>
                </a:solidFill>
              </a:rPr>
              <a:t>isability and exposure</a:t>
            </a:r>
          </a:p>
        </p:txBody>
      </p:sp>
      <p:pic>
        <p:nvPicPr>
          <p:cNvPr id="29699" name="Content Placeholder 11" descr="glasgow.jpg">
            <a:extLst>
              <a:ext uri="{FF2B5EF4-FFF2-40B4-BE49-F238E27FC236}">
                <a16:creationId xmlns:a16="http://schemas.microsoft.com/office/drawing/2014/main" id="{8EE7DB0C-8B9B-4126-8629-D0534AE5741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923" r="8127"/>
          <a:stretch/>
        </p:blipFill>
        <p:spPr>
          <a:xfrm>
            <a:off x="64190" y="1184275"/>
            <a:ext cx="5943600" cy="5673725"/>
          </a:xfrm>
        </p:spPr>
      </p:pic>
      <p:sp>
        <p:nvSpPr>
          <p:cNvPr id="2" name="Rectangle 1">
            <a:extLst>
              <a:ext uri="{FF2B5EF4-FFF2-40B4-BE49-F238E27FC236}">
                <a16:creationId xmlns:a16="http://schemas.microsoft.com/office/drawing/2014/main" id="{C0C5FC35-F689-40F8-88A8-502847F84680}"/>
              </a:ext>
            </a:extLst>
          </p:cNvPr>
          <p:cNvSpPr/>
          <p:nvPr/>
        </p:nvSpPr>
        <p:spPr>
          <a:xfrm>
            <a:off x="6007790" y="1905506"/>
            <a:ext cx="3072020" cy="4154984"/>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US" altLang="en-US" i="1">
                <a:solidFill>
                  <a:schemeClr val="bg2"/>
                </a:solidFill>
                <a:latin typeface="Calibri" panose="020F0502020204030204" pitchFamily="34" charset="0"/>
              </a:rPr>
              <a:t>Thang điểm Glasgow nên được tính cho tất cả BN chấn thương. </a:t>
            </a:r>
            <a:r>
              <a:rPr lang="en-US" altLang="en-US" i="1">
                <a:solidFill>
                  <a:schemeClr val="bg2"/>
                </a:solidFill>
                <a:highlight>
                  <a:srgbClr val="FFFF00"/>
                </a:highlight>
                <a:latin typeface="Calibri" panose="020F0502020204030204" pitchFamily="34" charset="0"/>
              </a:rPr>
              <a:t>Điểm 13-15 là chấn thương đầu nhẹ, từ 9-12 là chấn thương trung bình, và &lt; 9 là tổn thương nặng</a:t>
            </a:r>
            <a:r>
              <a:rPr lang="en-US" altLang="en-US" i="1">
                <a:solidFill>
                  <a:schemeClr val="bg2"/>
                </a:solidFill>
                <a:latin typeface="Calibri" panose="020F0502020204030204" pitchFamily="34" charset="0"/>
              </a:rPr>
              <a:t>. Chỉ số này có ích lợi để phân loại và tiên lượng bệnh.</a:t>
            </a:r>
            <a:endParaRPr lang="en-US" altLang="en-US">
              <a:solidFill>
                <a:schemeClr val="bg2"/>
              </a:solidFill>
              <a:latin typeface="Calibri" panose="020F050202020403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91766EE9-C2BA-4719-9A7D-A74FFB66F42A}"/>
              </a:ext>
            </a:extLst>
          </p:cNvPr>
          <p:cNvSpPr>
            <a:spLocks noGrp="1"/>
          </p:cNvSpPr>
          <p:nvPr>
            <p:ph type="title"/>
          </p:nvPr>
        </p:nvSpPr>
        <p:spPr>
          <a:xfrm>
            <a:off x="47625" y="533400"/>
            <a:ext cx="8305800" cy="504825"/>
          </a:xfrm>
        </p:spPr>
        <p:txBody>
          <a:bodyPr/>
          <a:lstStyle/>
          <a:p>
            <a:pPr eaLnBrk="1" hangingPunct="1">
              <a:defRPr>
                <a:uFillTx/>
              </a:defRPr>
            </a:pPr>
            <a:r>
              <a:rPr lang="en-US" sz="3200" kern="1200" dirty="0">
                <a:solidFill>
                  <a:schemeClr val="bg1"/>
                </a:solidFill>
              </a:rPr>
              <a:t>Emergency department </a:t>
            </a:r>
            <a:r>
              <a:rPr lang="en-US" sz="3200" kern="1200" dirty="0" err="1">
                <a:solidFill>
                  <a:schemeClr val="bg1"/>
                </a:solidFill>
              </a:rPr>
              <a:t>thoracotomy</a:t>
            </a:r>
            <a:r>
              <a:rPr lang="en-US" sz="3200" kern="1200" dirty="0">
                <a:solidFill>
                  <a:schemeClr val="bg1"/>
                </a:solidFill>
              </a:rPr>
              <a:t> (EDT)</a:t>
            </a:r>
            <a:endParaRPr lang="en-US" sz="3200" dirty="0">
              <a:solidFill>
                <a:schemeClr val="bg1"/>
              </a:solidFill>
            </a:endParaRPr>
          </a:p>
        </p:txBody>
      </p:sp>
      <p:sp>
        <p:nvSpPr>
          <p:cNvPr id="7" name="Content Placeholder 2">
            <a:extLst>
              <a:ext uri="{FF2B5EF4-FFF2-40B4-BE49-F238E27FC236}">
                <a16:creationId xmlns:a16="http://schemas.microsoft.com/office/drawing/2014/main" id="{9F5E37DA-825C-4717-A574-3A4BF0A9DB47}"/>
              </a:ext>
            </a:extLst>
          </p:cNvPr>
          <p:cNvSpPr>
            <a:spLocks noGrp="1"/>
          </p:cNvSpPr>
          <p:nvPr>
            <p:ph idx="1"/>
          </p:nvPr>
        </p:nvSpPr>
        <p:spPr>
          <a:xfrm>
            <a:off x="304800" y="1371600"/>
            <a:ext cx="8534400" cy="5105400"/>
          </a:xfrm>
        </p:spPr>
        <p:txBody>
          <a:bodyPr/>
          <a:lstStyle/>
          <a:p>
            <a:pPr eaLnBrk="1" fontAlgn="t" hangingPunct="1">
              <a:defRPr>
                <a:uFillTx/>
              </a:defRPr>
            </a:pPr>
            <a:r>
              <a:rPr lang="en-US"/>
              <a:t>Salvageable </a:t>
            </a:r>
            <a:r>
              <a:rPr lang="vi-VN"/>
              <a:t>post-</a:t>
            </a:r>
            <a:r>
              <a:rPr lang="en-US"/>
              <a:t>injury </a:t>
            </a:r>
            <a:r>
              <a:rPr lang="en-US" dirty="0"/>
              <a:t>cardiac arrest</a:t>
            </a:r>
          </a:p>
          <a:p>
            <a:pPr lvl="1" eaLnBrk="1" hangingPunct="1">
              <a:defRPr>
                <a:uFillTx/>
              </a:defRPr>
            </a:pPr>
            <a:r>
              <a:rPr lang="en-US" dirty="0">
                <a:highlight>
                  <a:srgbClr val="800000"/>
                </a:highlight>
              </a:rPr>
              <a:t>Penetrating trauma: &lt;15 min of </a:t>
            </a:r>
            <a:r>
              <a:rPr lang="en-US" dirty="0" err="1">
                <a:highlight>
                  <a:srgbClr val="800000"/>
                </a:highlight>
              </a:rPr>
              <a:t>prehospital</a:t>
            </a:r>
            <a:r>
              <a:rPr lang="en-US" dirty="0">
                <a:highlight>
                  <a:srgbClr val="800000"/>
                </a:highlight>
              </a:rPr>
              <a:t> CPR</a:t>
            </a:r>
          </a:p>
          <a:p>
            <a:pPr lvl="1" eaLnBrk="1" hangingPunct="1">
              <a:defRPr>
                <a:uFillTx/>
              </a:defRPr>
            </a:pPr>
            <a:r>
              <a:rPr lang="en-US" dirty="0">
                <a:highlight>
                  <a:srgbClr val="800000"/>
                </a:highlight>
              </a:rPr>
              <a:t>Blunt trauma with: &lt;5 min of </a:t>
            </a:r>
            <a:r>
              <a:rPr lang="en-US" dirty="0" err="1">
                <a:highlight>
                  <a:srgbClr val="800000"/>
                </a:highlight>
              </a:rPr>
              <a:t>prehospital</a:t>
            </a:r>
            <a:r>
              <a:rPr lang="en-US" dirty="0">
                <a:highlight>
                  <a:srgbClr val="800000"/>
                </a:highlight>
              </a:rPr>
              <a:t> CPR</a:t>
            </a:r>
          </a:p>
          <a:p>
            <a:pPr eaLnBrk="1" fontAlgn="t" hangingPunct="1">
              <a:defRPr>
                <a:uFillTx/>
              </a:defRPr>
            </a:pPr>
            <a:r>
              <a:rPr lang="en-US" dirty="0">
                <a:highlight>
                  <a:srgbClr val="0000FF"/>
                </a:highlight>
              </a:rPr>
              <a:t>Persistent severe </a:t>
            </a:r>
            <a:r>
              <a:rPr lang="en-US" dirty="0" err="1">
                <a:highlight>
                  <a:srgbClr val="0000FF"/>
                </a:highlight>
              </a:rPr>
              <a:t>postinjury</a:t>
            </a:r>
            <a:r>
              <a:rPr lang="en-US" dirty="0">
                <a:highlight>
                  <a:srgbClr val="0000FF"/>
                </a:highlight>
              </a:rPr>
              <a:t> hypotension (SBP ≤60 mmHg) due to:</a:t>
            </a:r>
          </a:p>
          <a:p>
            <a:pPr lvl="1" eaLnBrk="1" fontAlgn="t" hangingPunct="1">
              <a:defRPr>
                <a:uFillTx/>
              </a:defRPr>
            </a:pPr>
            <a:r>
              <a:rPr lang="en-US" dirty="0">
                <a:highlight>
                  <a:srgbClr val="0000FF"/>
                </a:highlight>
              </a:rPr>
              <a:t>Cardiac</a:t>
            </a:r>
            <a:r>
              <a:rPr lang="en-US" dirty="0">
                <a:highlight>
                  <a:srgbClr val="0000FF"/>
                </a:highlight>
                <a:ea typeface="+mn-ea"/>
                <a:cs typeface="+mn-cs"/>
              </a:rPr>
              <a:t> </a:t>
            </a:r>
            <a:r>
              <a:rPr lang="en-US" dirty="0" err="1">
                <a:highlight>
                  <a:srgbClr val="0000FF"/>
                </a:highlight>
                <a:ea typeface="+mn-ea"/>
                <a:cs typeface="+mn-cs"/>
              </a:rPr>
              <a:t>tamponade</a:t>
            </a:r>
            <a:endParaRPr lang="en-US" dirty="0">
              <a:highlight>
                <a:srgbClr val="0000FF"/>
              </a:highlight>
              <a:ea typeface="+mn-ea"/>
              <a:cs typeface="+mn-cs"/>
            </a:endParaRPr>
          </a:p>
          <a:p>
            <a:pPr lvl="1" eaLnBrk="1" fontAlgn="t" hangingPunct="1">
              <a:defRPr>
                <a:uFillTx/>
              </a:defRPr>
            </a:pPr>
            <a:r>
              <a:rPr lang="en-US" dirty="0">
                <a:highlight>
                  <a:srgbClr val="0000FF"/>
                </a:highlight>
                <a:ea typeface="+mn-ea"/>
                <a:cs typeface="+mn-cs"/>
              </a:rPr>
              <a:t>Hemorrhage (</a:t>
            </a:r>
            <a:r>
              <a:rPr lang="en-US" dirty="0" err="1">
                <a:highlight>
                  <a:srgbClr val="0000FF"/>
                </a:highlight>
                <a:ea typeface="+mn-ea"/>
                <a:cs typeface="+mn-cs"/>
              </a:rPr>
              <a:t>intrathoracic</a:t>
            </a:r>
            <a:r>
              <a:rPr lang="en-US" dirty="0">
                <a:highlight>
                  <a:srgbClr val="0000FF"/>
                </a:highlight>
                <a:ea typeface="+mn-ea"/>
                <a:cs typeface="+mn-cs"/>
              </a:rPr>
              <a:t>, intra-abdominal, extremity, cervical)</a:t>
            </a:r>
          </a:p>
          <a:p>
            <a:pPr lvl="1" eaLnBrk="1" fontAlgn="t" hangingPunct="1">
              <a:defRPr>
                <a:uFillTx/>
              </a:defRPr>
            </a:pPr>
            <a:r>
              <a:rPr lang="en-US" dirty="0">
                <a:highlight>
                  <a:srgbClr val="0000FF"/>
                </a:highlight>
                <a:ea typeface="+mn-ea"/>
                <a:cs typeface="+mn-cs"/>
              </a:rPr>
              <a:t>Air embolism</a:t>
            </a:r>
            <a:endParaRPr lang="en-US" dirty="0">
              <a:highlight>
                <a:srgbClr val="0000FF"/>
              </a:high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91766EE9-C2BA-4719-9A7D-A74FFB66F42A}"/>
              </a:ext>
            </a:extLst>
          </p:cNvPr>
          <p:cNvSpPr>
            <a:spLocks noGrp="1"/>
          </p:cNvSpPr>
          <p:nvPr>
            <p:ph type="title"/>
          </p:nvPr>
        </p:nvSpPr>
        <p:spPr>
          <a:xfrm>
            <a:off x="47625" y="533400"/>
            <a:ext cx="8305800" cy="504825"/>
          </a:xfrm>
        </p:spPr>
        <p:txBody>
          <a:bodyPr/>
          <a:lstStyle/>
          <a:p>
            <a:pPr eaLnBrk="1" hangingPunct="1">
              <a:defRPr>
                <a:uFillTx/>
              </a:defRPr>
            </a:pPr>
            <a:r>
              <a:rPr lang="en-US" sz="3200" kern="1200" dirty="0">
                <a:solidFill>
                  <a:schemeClr val="bg1"/>
                </a:solidFill>
              </a:rPr>
              <a:t>Emergency department </a:t>
            </a:r>
            <a:r>
              <a:rPr lang="en-US" sz="3200" kern="1200" dirty="0" err="1">
                <a:solidFill>
                  <a:schemeClr val="bg1"/>
                </a:solidFill>
              </a:rPr>
              <a:t>thoracotomy</a:t>
            </a:r>
            <a:r>
              <a:rPr lang="en-US" sz="3200" kern="1200" dirty="0">
                <a:solidFill>
                  <a:schemeClr val="bg1"/>
                </a:solidFill>
              </a:rPr>
              <a:t> (EDT)</a:t>
            </a:r>
            <a:endParaRPr lang="en-US" sz="3200" dirty="0">
              <a:solidFill>
                <a:schemeClr val="bg1"/>
              </a:solidFill>
            </a:endParaRPr>
          </a:p>
        </p:txBody>
      </p:sp>
      <p:sp>
        <p:nvSpPr>
          <p:cNvPr id="7" name="Content Placeholder 2">
            <a:extLst>
              <a:ext uri="{FF2B5EF4-FFF2-40B4-BE49-F238E27FC236}">
                <a16:creationId xmlns:a16="http://schemas.microsoft.com/office/drawing/2014/main" id="{9F5E37DA-825C-4717-A574-3A4BF0A9DB47}"/>
              </a:ext>
            </a:extLst>
          </p:cNvPr>
          <p:cNvSpPr>
            <a:spLocks noGrp="1"/>
          </p:cNvSpPr>
          <p:nvPr>
            <p:ph idx="1"/>
          </p:nvPr>
        </p:nvSpPr>
        <p:spPr>
          <a:xfrm>
            <a:off x="40999" y="1186070"/>
            <a:ext cx="9059932" cy="5638800"/>
          </a:xfrm>
        </p:spPr>
        <p:style>
          <a:lnRef idx="2">
            <a:schemeClr val="accent4"/>
          </a:lnRef>
          <a:fillRef idx="1">
            <a:schemeClr val="lt1"/>
          </a:fillRef>
          <a:effectRef idx="0">
            <a:schemeClr val="accent4"/>
          </a:effectRef>
          <a:fontRef idx="minor">
            <a:schemeClr val="dk1"/>
          </a:fontRef>
        </p:style>
        <p:txBody>
          <a:bodyPr/>
          <a:lstStyle/>
          <a:p>
            <a:r>
              <a:rPr lang="en-US" altLang="en-US" sz="2400">
                <a:latin typeface="Calibri" panose="020F0502020204030204" pitchFamily="34" charset="0"/>
              </a:rPr>
              <a:t>EDT: nghiên cứu đoàn hệ 30 năm </a:t>
            </a:r>
            <a:r>
              <a:rPr lang="en-US" altLang="en-US" sz="2400">
                <a:latin typeface="Calibri" panose="020F0502020204030204" pitchFamily="34" charset="0"/>
                <a:sym typeface="Wingdings" panose="05000000000000000000" pitchFamily="2" charset="2"/>
              </a:rPr>
              <a:t></a:t>
            </a:r>
            <a:r>
              <a:rPr lang="en-US" altLang="en-US" sz="2400" u="sng">
                <a:latin typeface="Calibri" panose="020F0502020204030204" pitchFamily="34" charset="0"/>
              </a:rPr>
              <a:t>highest survival rate after isolated cardiac injury; 35% of patients presenting in shock and 20% without vital signs (i.e., pulse or obtainable blood pressure) are resuscitated after isolated penetrating injury to the heart</a:t>
            </a:r>
            <a:r>
              <a:rPr lang="en-US" altLang="en-US" sz="2400">
                <a:latin typeface="Calibri" panose="020F0502020204030204" pitchFamily="34" charset="0"/>
              </a:rPr>
              <a:t>. For all penetrating wounds, survival rate is 15%. Conversely, patient outcome is poor when EDT is done for blunt trauma, with 2% survival among patients in shock and &lt;1% survival among those with no vital signs. </a:t>
            </a:r>
          </a:p>
          <a:p>
            <a:r>
              <a:rPr lang="en-US" altLang="en-US" sz="2400" i="1">
                <a:latin typeface="Calibri" panose="020F0502020204030204" pitchFamily="34" charset="0"/>
              </a:rPr>
              <a:t>Mở ngực ngay tại phòng cấp cứu được nhiều nhất là vết thương tim isolated (35% </a:t>
            </a:r>
            <a:r>
              <a:rPr lang="vi-VN" altLang="en-US" sz="2400" i="1">
                <a:latin typeface="Calibri" panose="020F0502020204030204" pitchFamily="34" charset="0"/>
              </a:rPr>
              <a:t>BN </a:t>
            </a:r>
            <a:r>
              <a:rPr lang="en-US" altLang="en-US" sz="2400" i="1">
                <a:latin typeface="Calibri" panose="020F0502020204030204" pitchFamily="34" charset="0"/>
              </a:rPr>
              <a:t>chóang và 20% </a:t>
            </a:r>
            <a:r>
              <a:rPr lang="vi-VN" altLang="en-US" sz="2400" i="1">
                <a:latin typeface="Calibri" panose="020F0502020204030204" pitchFamily="34" charset="0"/>
              </a:rPr>
              <a:t>BN </a:t>
            </a:r>
            <a:r>
              <a:rPr lang="en-US" altLang="en-US" sz="2400" i="1">
                <a:latin typeface="Calibri" panose="020F0502020204030204" pitchFamily="34" charset="0"/>
              </a:rPr>
              <a:t>không có mạch và </a:t>
            </a:r>
            <a:r>
              <a:rPr lang="vi-VN" altLang="en-US" sz="2400" i="1">
                <a:latin typeface="Calibri" panose="020F0502020204030204" pitchFamily="34" charset="0"/>
              </a:rPr>
              <a:t>HA</a:t>
            </a:r>
            <a:r>
              <a:rPr lang="en-US" altLang="en-US" sz="2400" i="1">
                <a:latin typeface="Calibri" panose="020F0502020204030204" pitchFamily="34" charset="0"/>
              </a:rPr>
              <a:t>). Các lọai tổn thương khác thì ít cứu được hơn.</a:t>
            </a:r>
          </a:p>
          <a:p>
            <a:r>
              <a:rPr lang="en-US" altLang="en-US" sz="2400" b="1" i="1">
                <a:latin typeface="Calibri" panose="020F0502020204030204" pitchFamily="34" charset="0"/>
              </a:rPr>
              <a:t>Contraindications </a:t>
            </a:r>
            <a:r>
              <a:rPr lang="en-US" altLang="en-US" sz="2400" b="1">
                <a:latin typeface="Calibri" panose="020F0502020204030204" pitchFamily="34" charset="0"/>
              </a:rPr>
              <a:t> </a:t>
            </a:r>
          </a:p>
          <a:p>
            <a:pPr lvl="1"/>
            <a:r>
              <a:rPr lang="en-US" altLang="en-US" sz="2000">
                <a:highlight>
                  <a:srgbClr val="FFFF00"/>
                </a:highlight>
                <a:latin typeface="Calibri" panose="020F0502020204030204" pitchFamily="34" charset="0"/>
              </a:rPr>
              <a:t>Penetrating trauma: CPR &gt;15 min and no signs of life (pupillary response, respiratory effort, motor activity)</a:t>
            </a:r>
          </a:p>
          <a:p>
            <a:pPr lvl="1"/>
            <a:r>
              <a:rPr lang="en-US" altLang="en-US" sz="2000">
                <a:highlight>
                  <a:srgbClr val="FFFF00"/>
                </a:highlight>
                <a:latin typeface="Calibri" panose="020F0502020204030204" pitchFamily="34" charset="0"/>
              </a:rPr>
              <a:t>Blunt trauma: CPR &gt;5 min and no signs of life or asystole </a:t>
            </a:r>
          </a:p>
        </p:txBody>
      </p:sp>
    </p:spTree>
    <p:extLst>
      <p:ext uri="{BB962C8B-B14F-4D97-AF65-F5344CB8AC3E}">
        <p14:creationId xmlns:p14="http://schemas.microsoft.com/office/powerpoint/2010/main" val="31821153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B7A922FA-B98C-4BC1-9201-91E077BAD440}"/>
              </a:ext>
            </a:extLst>
          </p:cNvPr>
          <p:cNvSpPr>
            <a:spLocks noGrp="1"/>
          </p:cNvSpPr>
          <p:nvPr>
            <p:ph type="title"/>
          </p:nvPr>
        </p:nvSpPr>
        <p:spPr>
          <a:xfrm>
            <a:off x="47625" y="485775"/>
            <a:ext cx="8305800" cy="504825"/>
          </a:xfrm>
        </p:spPr>
        <p:txBody>
          <a:bodyPr/>
          <a:lstStyle/>
          <a:p>
            <a:r>
              <a:rPr lang="en-US" altLang="en-US" sz="3200">
                <a:solidFill>
                  <a:schemeClr val="bg1"/>
                </a:solidFill>
              </a:rPr>
              <a:t>EDT</a:t>
            </a:r>
            <a:r>
              <a:rPr lang="vi-VN" altLang="en-US" sz="3200">
                <a:solidFill>
                  <a:schemeClr val="bg1"/>
                </a:solidFill>
              </a:rPr>
              <a:t> </a:t>
            </a:r>
            <a:r>
              <a:rPr lang="vi-VN" altLang="en-US" sz="3200">
                <a:solidFill>
                  <a:srgbClr val="FFFF00"/>
                </a:solidFill>
              </a:rPr>
              <a:t>(</a:t>
            </a:r>
            <a:r>
              <a:rPr lang="en-US" altLang="en-US" sz="3200">
                <a:solidFill>
                  <a:srgbClr val="FFFF00"/>
                </a:solidFill>
              </a:rPr>
              <a:t>Không xài ở VN </a:t>
            </a:r>
            <a:r>
              <a:rPr lang="vi-VN" altLang="en-US" sz="3200">
                <a:solidFill>
                  <a:srgbClr val="FFFF00"/>
                </a:solidFill>
              </a:rPr>
              <a:t>được)</a:t>
            </a:r>
            <a:endParaRPr lang="en-US" altLang="en-US" sz="3200">
              <a:solidFill>
                <a:srgbClr val="FFFF00"/>
              </a:solidFill>
            </a:endParaRPr>
          </a:p>
        </p:txBody>
      </p:sp>
      <p:pic>
        <p:nvPicPr>
          <p:cNvPr id="31747" name="Content Placeholder 3">
            <a:extLst>
              <a:ext uri="{FF2B5EF4-FFF2-40B4-BE49-F238E27FC236}">
                <a16:creationId xmlns:a16="http://schemas.microsoft.com/office/drawing/2014/main" id="{5C50A97D-A202-42A8-AD27-75676592F371}"/>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a:xfrm>
            <a:off x="0" y="1219200"/>
            <a:ext cx="9144000" cy="5638800"/>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529C3A85-50F1-4B3F-ADB7-524B73E66DC8}"/>
              </a:ext>
            </a:extLst>
          </p:cNvPr>
          <p:cNvSpPr>
            <a:spLocks noGrp="1"/>
          </p:cNvSpPr>
          <p:nvPr>
            <p:ph type="title"/>
          </p:nvPr>
        </p:nvSpPr>
        <p:spPr>
          <a:xfrm>
            <a:off x="47625" y="533400"/>
            <a:ext cx="8305800" cy="504825"/>
          </a:xfrm>
        </p:spPr>
        <p:txBody>
          <a:bodyPr/>
          <a:lstStyle/>
          <a:p>
            <a:pPr eaLnBrk="1" hangingPunct="1"/>
            <a:r>
              <a:rPr lang="en-US" altLang="en-US">
                <a:solidFill>
                  <a:schemeClr val="bg1"/>
                </a:solidFill>
              </a:rPr>
              <a:t>QUI TRÌNH</a:t>
            </a:r>
          </a:p>
        </p:txBody>
      </p:sp>
      <p:sp>
        <p:nvSpPr>
          <p:cNvPr id="5123" name="Content Placeholder 2">
            <a:extLst>
              <a:ext uri="{FF2B5EF4-FFF2-40B4-BE49-F238E27FC236}">
                <a16:creationId xmlns:a16="http://schemas.microsoft.com/office/drawing/2014/main" id="{F37133AA-FA80-4AAC-8D4E-A0043825A606}"/>
              </a:ext>
            </a:extLst>
          </p:cNvPr>
          <p:cNvSpPr>
            <a:spLocks noGrp="1"/>
          </p:cNvSpPr>
          <p:nvPr>
            <p:ph idx="1"/>
          </p:nvPr>
        </p:nvSpPr>
        <p:spPr>
          <a:xfrm>
            <a:off x="214312" y="1371600"/>
            <a:ext cx="8715375" cy="4267200"/>
          </a:xfrm>
        </p:spPr>
        <p:txBody>
          <a:bodyPr/>
          <a:lstStyle/>
          <a:p>
            <a:pPr eaLnBrk="1" hangingPunct="1"/>
            <a:r>
              <a:rPr lang="en-US" altLang="en-US" sz="3600"/>
              <a:t>ATLS: trình tự chuẩn cấp cứu </a:t>
            </a:r>
            <a:r>
              <a:rPr lang="vi-VN" altLang="en-US" sz="3600"/>
              <a:t>BN</a:t>
            </a:r>
            <a:endParaRPr lang="en-US" altLang="en-US" sz="3600"/>
          </a:p>
          <a:p>
            <a:pPr marL="971550" lvl="1" indent="-514350" eaLnBrk="1" hangingPunct="1">
              <a:buFontTx/>
              <a:buAutoNum type="arabicPeriod"/>
            </a:pPr>
            <a:r>
              <a:rPr lang="en-US" altLang="en-US" sz="3200"/>
              <a:t>Primary survey, concurrent resuscitation</a:t>
            </a:r>
            <a:endParaRPr lang="vi-VN" altLang="en-US" sz="3200"/>
          </a:p>
          <a:p>
            <a:pPr marL="1371600" lvl="2" indent="-514350" eaLnBrk="1" hangingPunct="1"/>
            <a:r>
              <a:rPr lang="en-US" altLang="en-US" i="1"/>
              <a:t>Mục đích là xử trí để ngăn chận những tổn thương có thể gây tử vong ngay lập tức. </a:t>
            </a:r>
            <a:endParaRPr lang="en-US" altLang="en-US"/>
          </a:p>
          <a:p>
            <a:pPr marL="971550" lvl="1" indent="-514350" eaLnBrk="1" hangingPunct="1">
              <a:buFontTx/>
              <a:buAutoNum type="arabicPeriod"/>
            </a:pPr>
            <a:r>
              <a:rPr lang="en-US" altLang="en-US" sz="3200"/>
              <a:t>Secondary survey</a:t>
            </a:r>
            <a:endParaRPr lang="vi-VN" altLang="en-US" sz="3200"/>
          </a:p>
          <a:p>
            <a:pPr marL="1371600" lvl="2" indent="-514350" eaLnBrk="1" hangingPunct="1"/>
            <a:r>
              <a:rPr lang="vi-VN" altLang="en-US" i="1"/>
              <a:t>Lúc này mới </a:t>
            </a:r>
            <a:r>
              <a:rPr lang="en-US" altLang="en-US" i="1"/>
              <a:t>chẩn đóan và điều trị triệt để.</a:t>
            </a:r>
            <a:endParaRPr lang="en-US" altLang="en-US"/>
          </a:p>
          <a:p>
            <a:pPr marL="971550" lvl="1" indent="-514350" eaLnBrk="1" hangingPunct="1">
              <a:buFontTx/>
              <a:buAutoNum type="arabicPeriod"/>
            </a:pPr>
            <a:r>
              <a:rPr lang="en-US" altLang="en-US" sz="3200"/>
              <a:t>Defintive care</a:t>
            </a:r>
          </a:p>
          <a:p>
            <a:pPr eaLnBrk="1" hangingPunct="1"/>
            <a:r>
              <a:rPr lang="en-US" altLang="en-US" sz="3600"/>
              <a:t>“golden hour” </a:t>
            </a:r>
            <a:r>
              <a:rPr lang="vi-VN" altLang="en-US" sz="3600"/>
              <a:t>→</a:t>
            </a:r>
            <a:r>
              <a:rPr lang="en-US" altLang="en-US" sz="3600">
                <a:sym typeface="Wingdings" panose="05000000000000000000" pitchFamily="2" charset="2"/>
              </a:rPr>
              <a:t>prevent death</a:t>
            </a:r>
          </a:p>
        </p:txBody>
      </p:sp>
      <p:sp>
        <p:nvSpPr>
          <p:cNvPr id="2" name="TextBox 1">
            <a:extLst>
              <a:ext uri="{FF2B5EF4-FFF2-40B4-BE49-F238E27FC236}">
                <a16:creationId xmlns:a16="http://schemas.microsoft.com/office/drawing/2014/main" id="{E85B383A-6DD0-4C9B-8355-64083A9F62D1}"/>
              </a:ext>
            </a:extLst>
          </p:cNvPr>
          <p:cNvSpPr txBox="1"/>
          <p:nvPr/>
        </p:nvSpPr>
        <p:spPr>
          <a:xfrm>
            <a:off x="1600200" y="6303264"/>
            <a:ext cx="6246710" cy="461665"/>
          </a:xfrm>
          <a:prstGeom prst="rect">
            <a:avLst/>
          </a:prstGeom>
        </p:spPr>
        <p:txBody>
          <a:bodyPr wrap="none" rtlCol="0">
            <a:spAutoFit/>
          </a:bodyPr>
          <a:lstStyle/>
          <a:p>
            <a:r>
              <a:rPr lang="en-US" altLang="en-US">
                <a:solidFill>
                  <a:srgbClr val="FFFF00"/>
                </a:solidFill>
                <a:latin typeface="Calibri" panose="020F0502020204030204" pitchFamily="34" charset="0"/>
                <a:cs typeface="Calibri" panose="020F0502020204030204" pitchFamily="34" charset="0"/>
              </a:rPr>
              <a:t>ATLS= the Advanced Trauma Life Support course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D2624A87-6D47-4D49-BAD2-87989D62EA90}"/>
              </a:ext>
            </a:extLst>
          </p:cNvPr>
          <p:cNvSpPr>
            <a:spLocks noGrp="1"/>
          </p:cNvSpPr>
          <p:nvPr>
            <p:ph type="title"/>
          </p:nvPr>
        </p:nvSpPr>
        <p:spPr>
          <a:xfrm>
            <a:off x="47625" y="533400"/>
            <a:ext cx="8305800" cy="504825"/>
          </a:xfrm>
        </p:spPr>
        <p:txBody>
          <a:bodyPr/>
          <a:lstStyle/>
          <a:p>
            <a:pPr eaLnBrk="1" hangingPunct="1"/>
            <a:r>
              <a:rPr lang="en-US" altLang="en-US" sz="3200">
                <a:solidFill>
                  <a:schemeClr val="bg1"/>
                </a:solidFill>
              </a:rPr>
              <a:t>EDT</a:t>
            </a:r>
          </a:p>
        </p:txBody>
      </p:sp>
      <p:pic>
        <p:nvPicPr>
          <p:cNvPr id="32771" name="Picture 3">
            <a:extLst>
              <a:ext uri="{FF2B5EF4-FFF2-40B4-BE49-F238E27FC236}">
                <a16:creationId xmlns:a16="http://schemas.microsoft.com/office/drawing/2014/main" id="{7F5619CE-A9D9-4A6F-A6CA-B1F0660D0D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425610"/>
            <a:ext cx="4800600" cy="4912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BE29894E-8135-4C9B-911A-77F42982DD76}"/>
              </a:ext>
            </a:extLst>
          </p:cNvPr>
          <p:cNvSpPr/>
          <p:nvPr/>
        </p:nvSpPr>
        <p:spPr>
          <a:xfrm>
            <a:off x="5039140" y="2173571"/>
            <a:ext cx="4071730" cy="3416320"/>
          </a:xfrm>
          <a:prstGeom prst="rect">
            <a:avLst/>
          </a:prstGeom>
        </p:spPr>
        <p:txBody>
          <a:bodyPr wrap="square">
            <a:spAutoFit/>
          </a:bodyPr>
          <a:lstStyle/>
          <a:p>
            <a:r>
              <a:rPr lang="en-US" altLang="en-US" u="sng">
                <a:solidFill>
                  <a:srgbClr val="FFFF00"/>
                </a:solidFill>
                <a:latin typeface="Calibri" panose="020F0502020204030204" pitchFamily="34" charset="0"/>
                <a:cs typeface="Calibri" panose="020F0502020204030204" pitchFamily="34" charset="0"/>
              </a:rPr>
              <a:t>EDT is best accomplished using a left anterolateral thoracotomy, with the incision started to the right of the sternum</a:t>
            </a:r>
            <a:r>
              <a:rPr lang="en-US" altLang="en-US">
                <a:solidFill>
                  <a:srgbClr val="FFFF00"/>
                </a:solidFill>
                <a:latin typeface="Calibri" panose="020F0502020204030204" pitchFamily="34" charset="0"/>
                <a:cs typeface="Calibri" panose="020F0502020204030204" pitchFamily="34" charset="0"/>
              </a:rPr>
              <a:t>.</a:t>
            </a:r>
            <a:r>
              <a:rPr lang="en-US" altLang="en-US" i="1">
                <a:solidFill>
                  <a:srgbClr val="FFFF00"/>
                </a:solidFill>
                <a:latin typeface="Calibri" panose="020F0502020204030204" pitchFamily="34" charset="0"/>
                <a:cs typeface="Calibri" panose="020F0502020204030204" pitchFamily="34" charset="0"/>
              </a:rPr>
              <a:t> Emergency department thoracotomy is performed through the fifth intercostal space using the anterolateral approach. </a:t>
            </a:r>
            <a:endParaRPr lang="en-US" altLang="en-US">
              <a:solidFill>
                <a:srgbClr val="FFFF00"/>
              </a:solidFill>
              <a:latin typeface="Calibri" panose="020F0502020204030204" pitchFamily="34" charset="0"/>
              <a:cs typeface="Calibri" panose="020F050202020403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4D5F22DE-AE93-4A5E-B303-203567D5B885}"/>
              </a:ext>
            </a:extLst>
          </p:cNvPr>
          <p:cNvSpPr>
            <a:spLocks noGrp="1"/>
          </p:cNvSpPr>
          <p:nvPr>
            <p:ph type="title"/>
          </p:nvPr>
        </p:nvSpPr>
        <p:spPr>
          <a:xfrm>
            <a:off x="47625" y="533400"/>
            <a:ext cx="8305800" cy="504825"/>
          </a:xfrm>
        </p:spPr>
        <p:txBody>
          <a:bodyPr/>
          <a:lstStyle/>
          <a:p>
            <a:pPr eaLnBrk="1" hangingPunct="1"/>
            <a:r>
              <a:rPr lang="en-US" altLang="en-US" sz="3200">
                <a:solidFill>
                  <a:schemeClr val="bg1"/>
                </a:solidFill>
              </a:rPr>
              <a:t>EDT</a:t>
            </a:r>
          </a:p>
        </p:txBody>
      </p:sp>
      <p:pic>
        <p:nvPicPr>
          <p:cNvPr id="33795" name="Picture 5">
            <a:extLst>
              <a:ext uri="{FF2B5EF4-FFF2-40B4-BE49-F238E27FC236}">
                <a16:creationId xmlns:a16="http://schemas.microsoft.com/office/drawing/2014/main" id="{62B5814A-9F77-4878-BD6F-4DEC2BEB15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5" y="1272209"/>
            <a:ext cx="4008783" cy="4146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6" name="Picture 6">
            <a:extLst>
              <a:ext uri="{FF2B5EF4-FFF2-40B4-BE49-F238E27FC236}">
                <a16:creationId xmlns:a16="http://schemas.microsoft.com/office/drawing/2014/main" id="{BC7F7F56-454A-4A15-9231-968CBAED12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5409" y="1272209"/>
            <a:ext cx="5105400" cy="4117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989F46A8-BFB6-46D6-B001-DFD78C5E8129}"/>
              </a:ext>
            </a:extLst>
          </p:cNvPr>
          <p:cNvSpPr/>
          <p:nvPr/>
        </p:nvSpPr>
        <p:spPr>
          <a:xfrm>
            <a:off x="3886200" y="5504181"/>
            <a:ext cx="5105400" cy="1200329"/>
          </a:xfrm>
          <a:prstGeom prst="rect">
            <a:avLst/>
          </a:prstGeom>
        </p:spPr>
        <p:txBody>
          <a:bodyPr wrap="square">
            <a:spAutoFit/>
          </a:bodyPr>
          <a:lstStyle/>
          <a:p>
            <a:r>
              <a:rPr lang="en-US" altLang="en-US" i="1">
                <a:solidFill>
                  <a:srgbClr val="FFFF00"/>
                </a:solidFill>
                <a:latin typeface="Calibri" panose="020F0502020204030204" pitchFamily="34" charset="0"/>
                <a:cs typeface="Calibri" panose="020F0502020204030204" pitchFamily="34" charset="0"/>
              </a:rPr>
              <a:t>The pericardium is opened anterior to the phrenic nerve, and the heart is rotated out for repair.</a:t>
            </a:r>
            <a:endParaRPr lang="en-US" altLang="en-US">
              <a:solidFill>
                <a:srgbClr val="FFFF00"/>
              </a:solidFill>
              <a:latin typeface="Calibri" panose="020F0502020204030204" pitchFamily="34" charset="0"/>
              <a:cs typeface="Calibri" panose="020F050202020403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0D14B450-2DBA-4905-BC7D-3961CF522F8C}"/>
              </a:ext>
            </a:extLst>
          </p:cNvPr>
          <p:cNvSpPr>
            <a:spLocks noGrp="1"/>
          </p:cNvSpPr>
          <p:nvPr>
            <p:ph type="title"/>
          </p:nvPr>
        </p:nvSpPr>
        <p:spPr>
          <a:xfrm>
            <a:off x="47625" y="533400"/>
            <a:ext cx="8305800" cy="504825"/>
          </a:xfrm>
        </p:spPr>
        <p:txBody>
          <a:bodyPr/>
          <a:lstStyle/>
          <a:p>
            <a:pPr eaLnBrk="1" hangingPunct="1"/>
            <a:r>
              <a:rPr lang="en-US" altLang="en-US" sz="3200">
                <a:solidFill>
                  <a:schemeClr val="bg1"/>
                </a:solidFill>
              </a:rPr>
              <a:t>EDT</a:t>
            </a:r>
          </a:p>
        </p:txBody>
      </p:sp>
      <p:pic>
        <p:nvPicPr>
          <p:cNvPr id="34819" name="Picture 4">
            <a:extLst>
              <a:ext uri="{FF2B5EF4-FFF2-40B4-BE49-F238E27FC236}">
                <a16:creationId xmlns:a16="http://schemas.microsoft.com/office/drawing/2014/main" id="{9655F06A-B1E2-4FC8-BB43-1978F829F6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00" y="1099069"/>
            <a:ext cx="4572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0" name="Picture 7">
            <a:extLst>
              <a:ext uri="{FF2B5EF4-FFF2-40B4-BE49-F238E27FC236}">
                <a16:creationId xmlns:a16="http://schemas.microsoft.com/office/drawing/2014/main" id="{7AE80D0A-F9C5-447A-901E-CE921FD034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115634"/>
            <a:ext cx="43561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F3026523-0E41-4A2D-AD15-2D2084C332AE}"/>
              </a:ext>
            </a:extLst>
          </p:cNvPr>
          <p:cNvSpPr/>
          <p:nvPr/>
        </p:nvSpPr>
        <p:spPr>
          <a:xfrm>
            <a:off x="0" y="4928947"/>
            <a:ext cx="9144000" cy="193899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marL="342900" indent="-342900">
              <a:buFont typeface="Arial" panose="020B0604020202020204" pitchFamily="34" charset="0"/>
              <a:buChar char="•"/>
            </a:pPr>
            <a:r>
              <a:rPr lang="en-US" altLang="en-US" sz="2000" i="1">
                <a:solidFill>
                  <a:srgbClr val="FFFF00"/>
                </a:solidFill>
                <a:latin typeface="Calibri" panose="020F0502020204030204" pitchFamily="34" charset="0"/>
              </a:rPr>
              <a:t>Open cardiac massage should be performed with a hinged, clapping motion of the hands, with sequential closing from palms to fingers. The two-handed technique is strongly recommended because the one-handed massage technique poses the risk of myocardial perforation with the thumb</a:t>
            </a:r>
            <a:r>
              <a:rPr lang="en-US" altLang="en-US" sz="2000">
                <a:solidFill>
                  <a:srgbClr val="FFFF00"/>
                </a:solidFill>
                <a:latin typeface="Calibri" panose="020F0502020204030204" pitchFamily="34" charset="0"/>
              </a:rPr>
              <a:t>.</a:t>
            </a:r>
          </a:p>
          <a:p>
            <a:pPr marL="342900" indent="-342900">
              <a:buFont typeface="Arial" panose="020B0604020202020204" pitchFamily="34" charset="0"/>
              <a:buChar char="•"/>
            </a:pPr>
            <a:r>
              <a:rPr lang="en-US" altLang="en-US" sz="2000" i="1">
                <a:solidFill>
                  <a:srgbClr val="FFFF00"/>
                </a:solidFill>
                <a:highlight>
                  <a:srgbClr val="0000FF"/>
                </a:highlight>
                <a:latin typeface="Calibri" panose="020F0502020204030204" pitchFamily="34" charset="0"/>
              </a:rPr>
              <a:t>Kẹp ngang động mạch chủ ngực sẽ giữ được máu cho não và mạch vành, và hạn chế máu mất ở bụng.</a:t>
            </a:r>
            <a:endParaRPr lang="en-US" altLang="en-US" sz="2000">
              <a:solidFill>
                <a:srgbClr val="FFFF00"/>
              </a:solidFill>
              <a:highlight>
                <a:srgbClr val="0000FF"/>
              </a:highlight>
              <a:latin typeface="Calibri" panose="020F050202020403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5FBB70F3-4D0D-48EC-B6CF-12691790678C}"/>
              </a:ext>
            </a:extLst>
          </p:cNvPr>
          <p:cNvSpPr>
            <a:spLocks noGrp="1"/>
          </p:cNvSpPr>
          <p:nvPr>
            <p:ph type="title"/>
          </p:nvPr>
        </p:nvSpPr>
        <p:spPr>
          <a:xfrm>
            <a:off x="47625" y="533400"/>
            <a:ext cx="8305800" cy="504825"/>
          </a:xfrm>
        </p:spPr>
        <p:txBody>
          <a:bodyPr/>
          <a:lstStyle/>
          <a:p>
            <a:pPr eaLnBrk="1" hangingPunct="1"/>
            <a:r>
              <a:rPr lang="en-US" altLang="en-US" sz="3200">
                <a:solidFill>
                  <a:schemeClr val="bg1"/>
                </a:solidFill>
              </a:rPr>
              <a:t>Thuyên tắc khí</a:t>
            </a:r>
          </a:p>
        </p:txBody>
      </p:sp>
      <p:grpSp>
        <p:nvGrpSpPr>
          <p:cNvPr id="3" name="Group 2">
            <a:extLst>
              <a:ext uri="{FF2B5EF4-FFF2-40B4-BE49-F238E27FC236}">
                <a16:creationId xmlns:a16="http://schemas.microsoft.com/office/drawing/2014/main" id="{80AAFD42-EBC0-44FD-B8E0-8D68BEAFFCA6}"/>
              </a:ext>
            </a:extLst>
          </p:cNvPr>
          <p:cNvGrpSpPr/>
          <p:nvPr/>
        </p:nvGrpSpPr>
        <p:grpSpPr>
          <a:xfrm>
            <a:off x="304800" y="1219200"/>
            <a:ext cx="8229600" cy="3810000"/>
            <a:chOff x="304800" y="1219200"/>
            <a:chExt cx="8229600" cy="3810000"/>
          </a:xfrm>
        </p:grpSpPr>
        <p:pic>
          <p:nvPicPr>
            <p:cNvPr id="35843" name="Picture 4">
              <a:extLst>
                <a:ext uri="{FF2B5EF4-FFF2-40B4-BE49-F238E27FC236}">
                  <a16:creationId xmlns:a16="http://schemas.microsoft.com/office/drawing/2014/main" id="{D3C2D287-DE99-4714-8BB6-F1E7BC589A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219200"/>
              <a:ext cx="42672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4" name="Picture 5">
              <a:extLst>
                <a:ext uri="{FF2B5EF4-FFF2-40B4-BE49-F238E27FC236}">
                  <a16:creationId xmlns:a16="http://schemas.microsoft.com/office/drawing/2014/main" id="{2FDD5C03-1AE0-4D03-B1B4-333A350B6E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1219200"/>
              <a:ext cx="37338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5845" name="TextBox 6">
            <a:extLst>
              <a:ext uri="{FF2B5EF4-FFF2-40B4-BE49-F238E27FC236}">
                <a16:creationId xmlns:a16="http://schemas.microsoft.com/office/drawing/2014/main" id="{E577B48B-FDD5-4424-95C2-C07E7CAFE2EE}"/>
              </a:ext>
            </a:extLst>
          </p:cNvPr>
          <p:cNvSpPr txBox="1">
            <a:spLocks/>
          </p:cNvSpPr>
          <p:nvPr/>
        </p:nvSpPr>
        <p:spPr bwMode="auto">
          <a:xfrm>
            <a:off x="1371600" y="5376862"/>
            <a:ext cx="6324600" cy="584775"/>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3200">
                <a:solidFill>
                  <a:schemeClr val="bg1"/>
                </a:solidFill>
                <a:latin typeface="Calibri" panose="020F0502020204030204" pitchFamily="34" charset="0"/>
                <a:cs typeface="Calibri" panose="020F0502020204030204" pitchFamily="34" charset="0"/>
              </a:rPr>
              <a:t>Kẹp rốn phổi và vị trí chọc hút khí</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5FBB70F3-4D0D-48EC-B6CF-12691790678C}"/>
              </a:ext>
            </a:extLst>
          </p:cNvPr>
          <p:cNvSpPr>
            <a:spLocks noGrp="1"/>
          </p:cNvSpPr>
          <p:nvPr>
            <p:ph type="title"/>
          </p:nvPr>
        </p:nvSpPr>
        <p:spPr>
          <a:xfrm>
            <a:off x="47625" y="533400"/>
            <a:ext cx="8305800" cy="504825"/>
          </a:xfrm>
        </p:spPr>
        <p:txBody>
          <a:bodyPr/>
          <a:lstStyle/>
          <a:p>
            <a:pPr eaLnBrk="1" hangingPunct="1"/>
            <a:r>
              <a:rPr lang="en-US" altLang="en-US" sz="3200">
                <a:solidFill>
                  <a:schemeClr val="bg1"/>
                </a:solidFill>
              </a:rPr>
              <a:t>Thuyên tắc khí</a:t>
            </a:r>
          </a:p>
        </p:txBody>
      </p:sp>
      <p:sp>
        <p:nvSpPr>
          <p:cNvPr id="2" name="Rectangle 1">
            <a:extLst>
              <a:ext uri="{FF2B5EF4-FFF2-40B4-BE49-F238E27FC236}">
                <a16:creationId xmlns:a16="http://schemas.microsoft.com/office/drawing/2014/main" id="{D91C2F2C-40B8-4BC2-8AC3-ECDA82C2B22E}"/>
              </a:ext>
            </a:extLst>
          </p:cNvPr>
          <p:cNvSpPr/>
          <p:nvPr/>
        </p:nvSpPr>
        <p:spPr>
          <a:xfrm>
            <a:off x="10633" y="1295400"/>
            <a:ext cx="9096375" cy="4893647"/>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285750" indent="-285750">
              <a:buFont typeface="Arial" panose="020B0604020202020204" pitchFamily="34" charset="0"/>
              <a:buChar char="•"/>
            </a:pPr>
            <a:r>
              <a:rPr lang="en-US" altLang="en-US" i="1">
                <a:latin typeface="Calibri" panose="020F0502020204030204" pitchFamily="34" charset="0"/>
              </a:rPr>
              <a:t>Thuyên tắc khí là một biến chứng chết người thường bị bỏ sót của tổn thương phổi, có thể xảy ra sau CT/VT, khí từ phế quản vào TM phổi kế cận về tim trái, tích tụ trong thất trái cản trở đổ đầy tâm trương, và bị đẩy vào ĐM vành trong thì tâm thu, phá hủy tưới máu vành. </a:t>
            </a:r>
          </a:p>
          <a:p>
            <a:pPr marL="285750" indent="-285750">
              <a:buFont typeface="Arial" panose="020B0604020202020204" pitchFamily="34" charset="0"/>
              <a:buChar char="•"/>
            </a:pPr>
            <a:r>
              <a:rPr lang="en-US" altLang="en-US" i="1">
                <a:highlight>
                  <a:srgbClr val="FFFF00"/>
                </a:highlight>
                <a:latin typeface="Calibri" panose="020F0502020204030204" pitchFamily="34" charset="0"/>
              </a:rPr>
              <a:t>Điển hình BN bị VT thấu ngực huyết động ổn định nhưng bị ngưng tim sau khi đặt NKQ và thở áp lực dương. </a:t>
            </a:r>
          </a:p>
          <a:p>
            <a:pPr marL="285750" indent="-285750">
              <a:buFont typeface="Arial" panose="020B0604020202020204" pitchFamily="34" charset="0"/>
              <a:buChar char="•"/>
            </a:pPr>
            <a:r>
              <a:rPr lang="en-US" altLang="en-US" i="1">
                <a:latin typeface="Calibri" panose="020F0502020204030204" pitchFamily="34" charset="0"/>
              </a:rPr>
              <a:t>BN nên được đặt ở tư thế </a:t>
            </a:r>
            <a:r>
              <a:rPr lang="en-US" altLang="en-US" i="1">
                <a:highlight>
                  <a:srgbClr val="FFFF00"/>
                </a:highlight>
                <a:latin typeface="Calibri" panose="020F0502020204030204" pitchFamily="34" charset="0"/>
              </a:rPr>
              <a:t>Trendelenburg ngay lập tức để dồn khí vào đỉnh thất trái.</a:t>
            </a:r>
            <a:r>
              <a:rPr lang="en-US" altLang="en-US" i="1">
                <a:latin typeface="Calibri" panose="020F0502020204030204" pitchFamily="34" charset="0"/>
              </a:rPr>
              <a:t> Mở ngực cấp cứu kẹp rốn phổi bên tổn thương để ngăn thêm khí. Khí đc hút từ đỉnh thất trái và gốc Đm chủ bằng kim 18G và xy lanh 50cc. xoa bóp mạnh để đẩy khí ra khỏi mạch vành, nếu </a:t>
            </a:r>
            <a:r>
              <a:rPr lang="vi-VN" altLang="en-US" i="1">
                <a:latin typeface="Calibri" panose="020F0502020204030204" pitchFamily="34" charset="0"/>
              </a:rPr>
              <a:t>ko</a:t>
            </a:r>
            <a:r>
              <a:rPr lang="en-US" altLang="en-US" i="1">
                <a:latin typeface="Calibri" panose="020F0502020204030204" pitchFamily="34" charset="0"/>
              </a:rPr>
              <a:t> đc phải hút bằng kim test lao (1cc). khi giữ đc tuần hoàn, BN vẫn giữ tư thế đó và kẹp rốn phổi cho đến khi tổn thương đc kiểm soát bằng PT.</a:t>
            </a:r>
            <a:endParaRPr lang="en-US" altLang="en-US">
              <a:latin typeface="Calibri" panose="020F0502020204030204" pitchFamily="34" charset="0"/>
            </a:endParaRPr>
          </a:p>
        </p:txBody>
      </p:sp>
    </p:spTree>
    <p:extLst>
      <p:ext uri="{BB962C8B-B14F-4D97-AF65-F5344CB8AC3E}">
        <p14:creationId xmlns:p14="http://schemas.microsoft.com/office/powerpoint/2010/main" val="14917731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57F9E9F-3D69-4FA1-B1E8-F96AB5F9B00D}"/>
              </a:ext>
            </a:extLst>
          </p:cNvPr>
          <p:cNvGraphicFramePr>
            <a:graphicFrameLocks noGrp="1"/>
          </p:cNvGraphicFramePr>
          <p:nvPr>
            <p:extLst>
              <p:ext uri="{D42A27DB-BD31-4B8C-83A1-F6EECF244321}">
                <p14:modId xmlns:p14="http://schemas.microsoft.com/office/powerpoint/2010/main" val="3074575863"/>
              </p:ext>
            </p:extLst>
          </p:nvPr>
        </p:nvGraphicFramePr>
        <p:xfrm>
          <a:off x="1676400" y="76963"/>
          <a:ext cx="5580482" cy="6704074"/>
        </p:xfrm>
        <a:graphic>
          <a:graphicData uri="http://schemas.openxmlformats.org/drawingml/2006/table">
            <a:tbl>
              <a:tblPr/>
              <a:tblGrid>
                <a:gridCol w="5580482">
                  <a:extLst>
                    <a:ext uri="{9D8B030D-6E8A-4147-A177-3AD203B41FA5}">
                      <a16:colId xmlns:a16="http://schemas.microsoft.com/office/drawing/2014/main" val="20000"/>
                    </a:ext>
                  </a:extLst>
                </a:gridCol>
              </a:tblGrid>
              <a:tr h="322416">
                <a:tc>
                  <a:txBody>
                    <a:bodyPr/>
                    <a:lstStyle/>
                    <a:p>
                      <a:pPr>
                        <a:spcAft>
                          <a:spcPts val="0"/>
                        </a:spcAft>
                      </a:pPr>
                      <a:r>
                        <a:rPr lang="en-US" sz="2000" b="1" dirty="0">
                          <a:uFillTx/>
                          <a:latin typeface="Calibri" panose="020F0502020204030204" pitchFamily="34" charset="0"/>
                          <a:ea typeface="Times New Roman"/>
                          <a:cs typeface="Calibri" panose="020F0502020204030204" pitchFamily="34" charset="0"/>
                        </a:rPr>
                        <a:t>Airway </a:t>
                      </a:r>
                      <a:endParaRPr lang="en-US" sz="2000" dirty="0">
                        <a:uFillTx/>
                        <a:latin typeface="Calibri" panose="020F0502020204030204" pitchFamily="34" charset="0"/>
                        <a:ea typeface="Calibri"/>
                        <a:cs typeface="Calibri" panose="020F0502020204030204" pitchFamily="34" charset="0"/>
                      </a:endParaRPr>
                    </a:p>
                  </a:txBody>
                  <a:tcPr marL="24022" marR="24022" marT="24023" marB="24023">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1"/>
                  </a:ext>
                </a:extLst>
              </a:tr>
              <a:tr h="322416">
                <a:tc>
                  <a:txBody>
                    <a:bodyPr/>
                    <a:lstStyle/>
                    <a:p>
                      <a:pPr>
                        <a:spcAft>
                          <a:spcPts val="0"/>
                        </a:spcAft>
                      </a:pPr>
                      <a:r>
                        <a:rPr lang="en-US" sz="2000" dirty="0">
                          <a:uFillTx/>
                          <a:latin typeface="Calibri" panose="020F0502020204030204" pitchFamily="34" charset="0"/>
                          <a:ea typeface="Times New Roman"/>
                          <a:cs typeface="Calibri" panose="020F0502020204030204" pitchFamily="34" charset="0"/>
                        </a:rPr>
                        <a:t>  Airway obstruction</a:t>
                      </a:r>
                      <a:endParaRPr lang="en-US" sz="2000" dirty="0">
                        <a:uFillTx/>
                        <a:latin typeface="Calibri" panose="020F0502020204030204" pitchFamily="34" charset="0"/>
                        <a:ea typeface="Calibri"/>
                        <a:cs typeface="Calibri" panose="020F0502020204030204" pitchFamily="34" charset="0"/>
                      </a:endParaRPr>
                    </a:p>
                  </a:txBody>
                  <a:tcPr marL="24022" marR="24022" marT="24023" marB="24023">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2"/>
                  </a:ext>
                </a:extLst>
              </a:tr>
              <a:tr h="322416">
                <a:tc>
                  <a:txBody>
                    <a:bodyPr/>
                    <a:lstStyle/>
                    <a:p>
                      <a:pPr>
                        <a:spcAft>
                          <a:spcPts val="0"/>
                        </a:spcAft>
                      </a:pPr>
                      <a:r>
                        <a:rPr lang="en-US" sz="2000">
                          <a:uFillTx/>
                          <a:latin typeface="Calibri" panose="020F0502020204030204" pitchFamily="34" charset="0"/>
                          <a:ea typeface="Times New Roman"/>
                          <a:cs typeface="Calibri" panose="020F0502020204030204" pitchFamily="34" charset="0"/>
                        </a:rPr>
                        <a:t>  Airway injury</a:t>
                      </a:r>
                      <a:endParaRPr lang="en-US" sz="2000">
                        <a:uFillTx/>
                        <a:latin typeface="Calibri" panose="020F0502020204030204" pitchFamily="34" charset="0"/>
                        <a:ea typeface="Calibri"/>
                        <a:cs typeface="Calibri" panose="020F0502020204030204" pitchFamily="34" charset="0"/>
                      </a:endParaRPr>
                    </a:p>
                  </a:txBody>
                  <a:tcPr marL="24022" marR="24022" marT="24023" marB="24023">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3"/>
                  </a:ext>
                </a:extLst>
              </a:tr>
              <a:tr h="322416">
                <a:tc>
                  <a:txBody>
                    <a:bodyPr/>
                    <a:lstStyle/>
                    <a:p>
                      <a:pPr>
                        <a:spcAft>
                          <a:spcPts val="0"/>
                        </a:spcAft>
                      </a:pPr>
                      <a:r>
                        <a:rPr lang="en-US" sz="2000" b="1" dirty="0">
                          <a:uFillTx/>
                          <a:latin typeface="Calibri" panose="020F0502020204030204" pitchFamily="34" charset="0"/>
                          <a:ea typeface="Times New Roman"/>
                          <a:cs typeface="Calibri" panose="020F0502020204030204" pitchFamily="34" charset="0"/>
                        </a:rPr>
                        <a:t>Breathing </a:t>
                      </a:r>
                      <a:endParaRPr lang="en-US" sz="2000" dirty="0">
                        <a:uFillTx/>
                        <a:latin typeface="Calibri" panose="020F0502020204030204" pitchFamily="34" charset="0"/>
                        <a:ea typeface="Calibri"/>
                        <a:cs typeface="Calibri" panose="020F0502020204030204" pitchFamily="34" charset="0"/>
                      </a:endParaRPr>
                    </a:p>
                  </a:txBody>
                  <a:tcPr marL="24022" marR="24022" marT="24023" marB="24023">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4"/>
                  </a:ext>
                </a:extLst>
              </a:tr>
              <a:tr h="322416">
                <a:tc>
                  <a:txBody>
                    <a:bodyPr/>
                    <a:lstStyle/>
                    <a:p>
                      <a:pPr>
                        <a:spcAft>
                          <a:spcPts val="0"/>
                        </a:spcAft>
                      </a:pPr>
                      <a:r>
                        <a:rPr lang="en-US" sz="2000" dirty="0">
                          <a:uFillTx/>
                          <a:latin typeface="Calibri" panose="020F0502020204030204" pitchFamily="34" charset="0"/>
                          <a:ea typeface="Times New Roman"/>
                          <a:cs typeface="Calibri" panose="020F0502020204030204" pitchFamily="34" charset="0"/>
                        </a:rPr>
                        <a:t>  Tension </a:t>
                      </a:r>
                      <a:r>
                        <a:rPr lang="en-US" sz="2000" dirty="0" err="1">
                          <a:uFillTx/>
                          <a:latin typeface="Calibri" panose="020F0502020204030204" pitchFamily="34" charset="0"/>
                          <a:ea typeface="Times New Roman"/>
                          <a:cs typeface="Calibri" panose="020F0502020204030204" pitchFamily="34" charset="0"/>
                        </a:rPr>
                        <a:t>pneumothorax</a:t>
                      </a:r>
                      <a:endParaRPr lang="en-US" sz="2000" dirty="0">
                        <a:uFillTx/>
                        <a:latin typeface="Calibri" panose="020F0502020204030204" pitchFamily="34" charset="0"/>
                        <a:ea typeface="Calibri"/>
                        <a:cs typeface="Calibri" panose="020F0502020204030204" pitchFamily="34" charset="0"/>
                      </a:endParaRPr>
                    </a:p>
                  </a:txBody>
                  <a:tcPr marL="24022" marR="24022" marT="24023" marB="24023">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5"/>
                  </a:ext>
                </a:extLst>
              </a:tr>
              <a:tr h="322416">
                <a:tc>
                  <a:txBody>
                    <a:bodyPr/>
                    <a:lstStyle/>
                    <a:p>
                      <a:pPr>
                        <a:spcAft>
                          <a:spcPts val="0"/>
                        </a:spcAft>
                      </a:pPr>
                      <a:r>
                        <a:rPr lang="en-US" sz="2000">
                          <a:uFillTx/>
                          <a:latin typeface="Calibri" panose="020F0502020204030204" pitchFamily="34" charset="0"/>
                          <a:ea typeface="Times New Roman"/>
                          <a:cs typeface="Calibri" panose="020F0502020204030204" pitchFamily="34" charset="0"/>
                        </a:rPr>
                        <a:t>  Open pneumothorax</a:t>
                      </a:r>
                      <a:endParaRPr lang="en-US" sz="2000">
                        <a:uFillTx/>
                        <a:latin typeface="Calibri" panose="020F0502020204030204" pitchFamily="34" charset="0"/>
                        <a:ea typeface="Calibri"/>
                        <a:cs typeface="Calibri" panose="020F0502020204030204" pitchFamily="34" charset="0"/>
                      </a:endParaRPr>
                    </a:p>
                  </a:txBody>
                  <a:tcPr marL="24022" marR="24022" marT="24023" marB="24023">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6"/>
                  </a:ext>
                </a:extLst>
              </a:tr>
              <a:tr h="95309">
                <a:tc>
                  <a:txBody>
                    <a:bodyPr/>
                    <a:lstStyle/>
                    <a:p>
                      <a:pPr>
                        <a:spcAft>
                          <a:spcPts val="0"/>
                        </a:spcAft>
                      </a:pPr>
                      <a:r>
                        <a:rPr lang="en-US" sz="2000" dirty="0">
                          <a:uFillTx/>
                          <a:latin typeface="Calibri" panose="020F0502020204030204" pitchFamily="34" charset="0"/>
                          <a:ea typeface="Times New Roman"/>
                          <a:cs typeface="Calibri" panose="020F0502020204030204" pitchFamily="34" charset="0"/>
                        </a:rPr>
                        <a:t>  Flail chest with underlying pulmonary contusion</a:t>
                      </a:r>
                      <a:endParaRPr lang="en-US" sz="2000" dirty="0">
                        <a:uFillTx/>
                        <a:latin typeface="Calibri" panose="020F0502020204030204" pitchFamily="34" charset="0"/>
                        <a:ea typeface="Calibri"/>
                        <a:cs typeface="Calibri" panose="020F0502020204030204" pitchFamily="34" charset="0"/>
                      </a:endParaRPr>
                    </a:p>
                  </a:txBody>
                  <a:tcPr marL="24022" marR="24022" marT="24023" marB="24023">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7"/>
                  </a:ext>
                </a:extLst>
              </a:tr>
              <a:tr h="322416">
                <a:tc>
                  <a:txBody>
                    <a:bodyPr/>
                    <a:lstStyle/>
                    <a:p>
                      <a:pPr>
                        <a:spcAft>
                          <a:spcPts val="0"/>
                        </a:spcAft>
                      </a:pPr>
                      <a:r>
                        <a:rPr lang="en-US" sz="2000" b="1" dirty="0">
                          <a:uFillTx/>
                          <a:latin typeface="Calibri" panose="020F0502020204030204" pitchFamily="34" charset="0"/>
                          <a:ea typeface="Times New Roman"/>
                          <a:cs typeface="Calibri" panose="020F0502020204030204" pitchFamily="34" charset="0"/>
                        </a:rPr>
                        <a:t>Circulation </a:t>
                      </a:r>
                      <a:endParaRPr lang="en-US" sz="2000" dirty="0">
                        <a:uFillTx/>
                        <a:latin typeface="Calibri" panose="020F0502020204030204" pitchFamily="34" charset="0"/>
                        <a:ea typeface="Calibri"/>
                        <a:cs typeface="Calibri" panose="020F0502020204030204" pitchFamily="34" charset="0"/>
                      </a:endParaRPr>
                    </a:p>
                  </a:txBody>
                  <a:tcPr marL="24022" marR="24022" marT="24023" marB="24023">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8"/>
                  </a:ext>
                </a:extLst>
              </a:tr>
              <a:tr h="322416">
                <a:tc>
                  <a:txBody>
                    <a:bodyPr/>
                    <a:lstStyle/>
                    <a:p>
                      <a:pPr>
                        <a:spcAft>
                          <a:spcPts val="0"/>
                        </a:spcAft>
                      </a:pPr>
                      <a:r>
                        <a:rPr lang="en-US" sz="2000" dirty="0">
                          <a:uFillTx/>
                          <a:latin typeface="Calibri" panose="020F0502020204030204" pitchFamily="34" charset="0"/>
                          <a:ea typeface="Times New Roman"/>
                          <a:cs typeface="Calibri" panose="020F0502020204030204" pitchFamily="34" charset="0"/>
                        </a:rPr>
                        <a:t>  Hemorrhagic shock</a:t>
                      </a:r>
                      <a:endParaRPr lang="en-US" sz="2000" dirty="0">
                        <a:uFillTx/>
                        <a:latin typeface="Calibri" panose="020F0502020204030204" pitchFamily="34" charset="0"/>
                        <a:ea typeface="Calibri"/>
                        <a:cs typeface="Calibri" panose="020F0502020204030204" pitchFamily="34" charset="0"/>
                      </a:endParaRPr>
                    </a:p>
                  </a:txBody>
                  <a:tcPr marL="24022" marR="24022" marT="24023" marB="24023">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9"/>
                  </a:ext>
                </a:extLst>
              </a:tr>
              <a:tr h="322416">
                <a:tc>
                  <a:txBody>
                    <a:bodyPr/>
                    <a:lstStyle/>
                    <a:p>
                      <a:pPr>
                        <a:spcAft>
                          <a:spcPts val="0"/>
                        </a:spcAft>
                      </a:pPr>
                      <a:r>
                        <a:rPr lang="en-US" sz="2000">
                          <a:uFillTx/>
                          <a:latin typeface="Calibri" panose="020F0502020204030204" pitchFamily="34" charset="0"/>
                          <a:ea typeface="Times New Roman"/>
                          <a:cs typeface="Calibri" panose="020F0502020204030204" pitchFamily="34" charset="0"/>
                        </a:rPr>
                        <a:t>  Massive hemothorax</a:t>
                      </a:r>
                      <a:endParaRPr lang="en-US" sz="2000">
                        <a:uFillTx/>
                        <a:latin typeface="Calibri" panose="020F0502020204030204" pitchFamily="34" charset="0"/>
                        <a:ea typeface="Calibri"/>
                        <a:cs typeface="Calibri" panose="020F0502020204030204" pitchFamily="34" charset="0"/>
                      </a:endParaRPr>
                    </a:p>
                  </a:txBody>
                  <a:tcPr marL="24022" marR="24022" marT="24023" marB="24023">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0"/>
                  </a:ext>
                </a:extLst>
              </a:tr>
              <a:tr h="322416">
                <a:tc>
                  <a:txBody>
                    <a:bodyPr/>
                    <a:lstStyle/>
                    <a:p>
                      <a:pPr>
                        <a:spcAft>
                          <a:spcPts val="0"/>
                        </a:spcAft>
                      </a:pPr>
                      <a:r>
                        <a:rPr lang="en-US" sz="2000">
                          <a:uFillTx/>
                          <a:latin typeface="Calibri" panose="020F0502020204030204" pitchFamily="34" charset="0"/>
                          <a:ea typeface="Times New Roman"/>
                          <a:cs typeface="Calibri" panose="020F0502020204030204" pitchFamily="34" charset="0"/>
                        </a:rPr>
                        <a:t>  Massive hemoperitoneum</a:t>
                      </a:r>
                      <a:endParaRPr lang="en-US" sz="2000">
                        <a:uFillTx/>
                        <a:latin typeface="Calibri" panose="020F0502020204030204" pitchFamily="34" charset="0"/>
                        <a:ea typeface="Calibri"/>
                        <a:cs typeface="Calibri" panose="020F0502020204030204" pitchFamily="34" charset="0"/>
                      </a:endParaRPr>
                    </a:p>
                  </a:txBody>
                  <a:tcPr marL="24022" marR="24022" marT="24023" marB="24023">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1"/>
                  </a:ext>
                </a:extLst>
              </a:tr>
              <a:tr h="322416">
                <a:tc>
                  <a:txBody>
                    <a:bodyPr/>
                    <a:lstStyle/>
                    <a:p>
                      <a:pPr>
                        <a:spcAft>
                          <a:spcPts val="0"/>
                        </a:spcAft>
                      </a:pPr>
                      <a:r>
                        <a:rPr lang="en-US" sz="2000" dirty="0">
                          <a:uFillTx/>
                          <a:latin typeface="Calibri" panose="020F0502020204030204" pitchFamily="34" charset="0"/>
                          <a:ea typeface="Times New Roman"/>
                          <a:cs typeface="Calibri" panose="020F0502020204030204" pitchFamily="34" charset="0"/>
                        </a:rPr>
                        <a:t>Mechanically unstable pelvis fracture</a:t>
                      </a:r>
                      <a:endParaRPr lang="en-US" sz="2000" dirty="0">
                        <a:uFillTx/>
                        <a:latin typeface="Calibri" panose="020F0502020204030204" pitchFamily="34" charset="0"/>
                        <a:ea typeface="Calibri"/>
                        <a:cs typeface="Calibri" panose="020F0502020204030204" pitchFamily="34" charset="0"/>
                      </a:endParaRPr>
                    </a:p>
                  </a:txBody>
                  <a:tcPr marL="24022" marR="24022" marT="24023" marB="24023">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2"/>
                  </a:ext>
                </a:extLst>
              </a:tr>
              <a:tr h="322416">
                <a:tc>
                  <a:txBody>
                    <a:bodyPr/>
                    <a:lstStyle/>
                    <a:p>
                      <a:pPr>
                        <a:spcAft>
                          <a:spcPts val="0"/>
                        </a:spcAft>
                      </a:pPr>
                      <a:r>
                        <a:rPr lang="en-US" sz="2000" dirty="0">
                          <a:uFillTx/>
                          <a:latin typeface="Calibri" panose="020F0502020204030204" pitchFamily="34" charset="0"/>
                          <a:ea typeface="Times New Roman"/>
                          <a:cs typeface="Calibri" panose="020F0502020204030204" pitchFamily="34" charset="0"/>
                        </a:rPr>
                        <a:t>Extremity losses</a:t>
                      </a:r>
                      <a:endParaRPr lang="en-US" sz="2000" dirty="0">
                        <a:uFillTx/>
                        <a:latin typeface="Calibri" panose="020F0502020204030204" pitchFamily="34" charset="0"/>
                        <a:ea typeface="Calibri"/>
                        <a:cs typeface="Calibri" panose="020F0502020204030204" pitchFamily="34" charset="0"/>
                      </a:endParaRPr>
                    </a:p>
                  </a:txBody>
                  <a:tcPr marL="24022" marR="24022" marT="24023" marB="24023">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3"/>
                  </a:ext>
                </a:extLst>
              </a:tr>
              <a:tr h="322416">
                <a:tc>
                  <a:txBody>
                    <a:bodyPr/>
                    <a:lstStyle/>
                    <a:p>
                      <a:pPr>
                        <a:spcAft>
                          <a:spcPts val="0"/>
                        </a:spcAft>
                      </a:pPr>
                      <a:r>
                        <a:rPr lang="en-US" sz="2000">
                          <a:uFillTx/>
                          <a:latin typeface="Calibri" panose="020F0502020204030204" pitchFamily="34" charset="0"/>
                          <a:ea typeface="Times New Roman"/>
                          <a:cs typeface="Calibri" panose="020F0502020204030204" pitchFamily="34" charset="0"/>
                        </a:rPr>
                        <a:t>Cardiogenic shock</a:t>
                      </a:r>
                      <a:endParaRPr lang="en-US" sz="2000">
                        <a:uFillTx/>
                        <a:latin typeface="Calibri" panose="020F0502020204030204" pitchFamily="34" charset="0"/>
                        <a:ea typeface="Calibri"/>
                        <a:cs typeface="Calibri" panose="020F0502020204030204" pitchFamily="34" charset="0"/>
                      </a:endParaRPr>
                    </a:p>
                  </a:txBody>
                  <a:tcPr marL="24022" marR="24022" marT="24023" marB="24023">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4"/>
                  </a:ext>
                </a:extLst>
              </a:tr>
              <a:tr h="322416">
                <a:tc>
                  <a:txBody>
                    <a:bodyPr/>
                    <a:lstStyle/>
                    <a:p>
                      <a:pPr>
                        <a:spcAft>
                          <a:spcPts val="0"/>
                        </a:spcAft>
                      </a:pPr>
                      <a:r>
                        <a:rPr lang="en-US" sz="2000">
                          <a:uFillTx/>
                          <a:latin typeface="Calibri" panose="020F0502020204030204" pitchFamily="34" charset="0"/>
                          <a:ea typeface="Times New Roman"/>
                          <a:cs typeface="Calibri" panose="020F0502020204030204" pitchFamily="34" charset="0"/>
                        </a:rPr>
                        <a:t>Cardiac tamponade</a:t>
                      </a:r>
                      <a:endParaRPr lang="en-US" sz="2000">
                        <a:uFillTx/>
                        <a:latin typeface="Calibri" panose="020F0502020204030204" pitchFamily="34" charset="0"/>
                        <a:ea typeface="Calibri"/>
                        <a:cs typeface="Calibri" panose="020F0502020204030204" pitchFamily="34" charset="0"/>
                      </a:endParaRPr>
                    </a:p>
                  </a:txBody>
                  <a:tcPr marL="24022" marR="24022" marT="24023" marB="24023">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5"/>
                  </a:ext>
                </a:extLst>
              </a:tr>
              <a:tr h="322416">
                <a:tc>
                  <a:txBody>
                    <a:bodyPr/>
                    <a:lstStyle/>
                    <a:p>
                      <a:pPr>
                        <a:spcAft>
                          <a:spcPts val="0"/>
                        </a:spcAft>
                      </a:pPr>
                      <a:r>
                        <a:rPr lang="en-US" sz="2000">
                          <a:uFillTx/>
                          <a:latin typeface="Calibri" panose="020F0502020204030204" pitchFamily="34" charset="0"/>
                          <a:ea typeface="Times New Roman"/>
                          <a:cs typeface="Calibri" panose="020F0502020204030204" pitchFamily="34" charset="0"/>
                        </a:rPr>
                        <a:t>Neurogenic shock</a:t>
                      </a:r>
                      <a:endParaRPr lang="en-US" sz="2000">
                        <a:uFillTx/>
                        <a:latin typeface="Calibri" panose="020F0502020204030204" pitchFamily="34" charset="0"/>
                        <a:ea typeface="Calibri"/>
                        <a:cs typeface="Calibri" panose="020F0502020204030204" pitchFamily="34" charset="0"/>
                      </a:endParaRPr>
                    </a:p>
                  </a:txBody>
                  <a:tcPr marL="24022" marR="24022" marT="24023" marB="24023">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6"/>
                  </a:ext>
                </a:extLst>
              </a:tr>
              <a:tr h="322416">
                <a:tc>
                  <a:txBody>
                    <a:bodyPr/>
                    <a:lstStyle/>
                    <a:p>
                      <a:pPr>
                        <a:spcAft>
                          <a:spcPts val="0"/>
                        </a:spcAft>
                      </a:pPr>
                      <a:r>
                        <a:rPr lang="en-US" sz="2000">
                          <a:uFillTx/>
                          <a:latin typeface="Calibri" panose="020F0502020204030204" pitchFamily="34" charset="0"/>
                          <a:ea typeface="Times New Roman"/>
                          <a:cs typeface="Calibri" panose="020F0502020204030204" pitchFamily="34" charset="0"/>
                        </a:rPr>
                        <a:t>  Cervical spine injury</a:t>
                      </a:r>
                      <a:endParaRPr lang="en-US" sz="2000">
                        <a:uFillTx/>
                        <a:latin typeface="Calibri" panose="020F0502020204030204" pitchFamily="34" charset="0"/>
                        <a:ea typeface="Calibri"/>
                        <a:cs typeface="Calibri" panose="020F0502020204030204" pitchFamily="34" charset="0"/>
                      </a:endParaRPr>
                    </a:p>
                  </a:txBody>
                  <a:tcPr marL="24022" marR="24022" marT="24023" marB="24023">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7"/>
                  </a:ext>
                </a:extLst>
              </a:tr>
              <a:tr h="322416">
                <a:tc>
                  <a:txBody>
                    <a:bodyPr/>
                    <a:lstStyle/>
                    <a:p>
                      <a:pPr>
                        <a:spcAft>
                          <a:spcPts val="0"/>
                        </a:spcAft>
                      </a:pPr>
                      <a:r>
                        <a:rPr lang="en-US" sz="2000" b="1">
                          <a:uFillTx/>
                          <a:latin typeface="Calibri" panose="020F0502020204030204" pitchFamily="34" charset="0"/>
                          <a:ea typeface="Times New Roman"/>
                          <a:cs typeface="Calibri" panose="020F0502020204030204" pitchFamily="34" charset="0"/>
                        </a:rPr>
                        <a:t>Disability</a:t>
                      </a:r>
                      <a:r>
                        <a:rPr lang="en-US" sz="2000">
                          <a:uFillTx/>
                          <a:latin typeface="Calibri" panose="020F0502020204030204" pitchFamily="34" charset="0"/>
                          <a:ea typeface="Times New Roman"/>
                          <a:cs typeface="Calibri" panose="020F0502020204030204" pitchFamily="34" charset="0"/>
                        </a:rPr>
                        <a:t> </a:t>
                      </a:r>
                      <a:endParaRPr lang="en-US" sz="2000">
                        <a:uFillTx/>
                        <a:latin typeface="Calibri" panose="020F0502020204030204" pitchFamily="34" charset="0"/>
                        <a:ea typeface="Calibri"/>
                        <a:cs typeface="Calibri" panose="020F0502020204030204" pitchFamily="34" charset="0"/>
                      </a:endParaRPr>
                    </a:p>
                  </a:txBody>
                  <a:tcPr marL="24022" marR="24022" marT="24023" marB="24023">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8"/>
                  </a:ext>
                </a:extLst>
              </a:tr>
              <a:tr h="82287">
                <a:tc>
                  <a:txBody>
                    <a:bodyPr/>
                    <a:lstStyle/>
                    <a:p>
                      <a:pPr>
                        <a:spcAft>
                          <a:spcPts val="0"/>
                        </a:spcAft>
                      </a:pPr>
                      <a:r>
                        <a:rPr lang="en-US" sz="2000" dirty="0">
                          <a:uFillTx/>
                          <a:latin typeface="Calibri" panose="020F0502020204030204" pitchFamily="34" charset="0"/>
                          <a:ea typeface="Times New Roman"/>
                          <a:cs typeface="Calibri" panose="020F0502020204030204" pitchFamily="34" charset="0"/>
                        </a:rPr>
                        <a:t>  Intracranial hemorrhage/mass lesion</a:t>
                      </a:r>
                      <a:endParaRPr lang="en-US" sz="2000" dirty="0">
                        <a:uFillTx/>
                        <a:latin typeface="Calibri" panose="020F0502020204030204" pitchFamily="34" charset="0"/>
                        <a:ea typeface="Calibri"/>
                        <a:cs typeface="Calibri" panose="020F0502020204030204" pitchFamily="34" charset="0"/>
                      </a:endParaRPr>
                    </a:p>
                  </a:txBody>
                  <a:tcPr marL="24022" marR="24022" marT="24023" marB="24023">
                    <a:lnL w="57150" cap="flat" cmpd="sng" algn="ctr">
                      <a:no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9"/>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16E1605-B846-49E7-BF51-A754BE5BB28F}"/>
              </a:ext>
            </a:extLst>
          </p:cNvPr>
          <p:cNvGraphicFramePr>
            <a:graphicFrameLocks noGrp="1"/>
          </p:cNvGraphicFramePr>
          <p:nvPr>
            <p:extLst>
              <p:ext uri="{D42A27DB-BD31-4B8C-83A1-F6EECF244321}">
                <p14:modId xmlns:p14="http://schemas.microsoft.com/office/powerpoint/2010/main" val="1438529996"/>
              </p:ext>
            </p:extLst>
          </p:nvPr>
        </p:nvGraphicFramePr>
        <p:xfrm>
          <a:off x="3390900" y="864335"/>
          <a:ext cx="4114800" cy="3296848"/>
        </p:xfrm>
        <a:graphic>
          <a:graphicData uri="http://schemas.openxmlformats.org/drawingml/2006/table">
            <a:tbl>
              <a:tblPr/>
              <a:tblGrid>
                <a:gridCol w="4114800">
                  <a:extLst>
                    <a:ext uri="{9D8B030D-6E8A-4147-A177-3AD203B41FA5}">
                      <a16:colId xmlns:a16="http://schemas.microsoft.com/office/drawing/2014/main" val="20000"/>
                    </a:ext>
                  </a:extLst>
                </a:gridCol>
              </a:tblGrid>
              <a:tr h="688196">
                <a:tc>
                  <a:txBody>
                    <a:bodyPr/>
                    <a:lstStyle/>
                    <a:p>
                      <a:pPr>
                        <a:lnSpc>
                          <a:spcPct val="150000"/>
                        </a:lnSpc>
                        <a:spcAft>
                          <a:spcPts val="0"/>
                        </a:spcAft>
                      </a:pPr>
                      <a:r>
                        <a:rPr lang="en-US" sz="2800" b="1">
                          <a:solidFill>
                            <a:srgbClr val="C00000"/>
                          </a:solidFill>
                          <a:uFillTx/>
                          <a:latin typeface="Calibri" panose="020F0502020204030204" pitchFamily="34" charset="0"/>
                          <a:ea typeface="Times New Roman"/>
                          <a:cs typeface="Calibri" panose="020F0502020204030204" pitchFamily="34" charset="0"/>
                        </a:rPr>
                        <a:t>A</a:t>
                      </a:r>
                      <a:r>
                        <a:rPr lang="en-US" sz="2800" b="0">
                          <a:uFillTx/>
                          <a:latin typeface="Calibri" panose="020F0502020204030204" pitchFamily="34" charset="0"/>
                          <a:ea typeface="Times New Roman"/>
                          <a:cs typeface="Calibri" panose="020F0502020204030204" pitchFamily="34" charset="0"/>
                        </a:rPr>
                        <a:t>llergies</a:t>
                      </a:r>
                      <a:endParaRPr lang="en-US" sz="2800" b="0" dirty="0">
                        <a:uFillTx/>
                        <a:latin typeface="Calibri" panose="020F0502020204030204" pitchFamily="34" charset="0"/>
                        <a:ea typeface="Calibri"/>
                        <a:cs typeface="Calibri" panose="020F0502020204030204" pitchFamily="34" charset="0"/>
                      </a:endParaRPr>
                    </a:p>
                  </a:txBody>
                  <a:tcPr marL="24019" marR="24019" marT="24022" marB="24022">
                    <a:lnL>
                      <a:noFill/>
                    </a:lnL>
                    <a:lnR>
                      <a:noFill/>
                    </a:lnR>
                    <a:lnT>
                      <a:noFill/>
                    </a:lnT>
                    <a:lnB>
                      <a:noFill/>
                    </a:lnB>
                    <a:solidFill>
                      <a:srgbClr val="FFFFFF"/>
                    </a:solidFill>
                  </a:tcPr>
                </a:tc>
                <a:extLst>
                  <a:ext uri="{0D108BD9-81ED-4DB2-BD59-A6C34878D82A}">
                    <a16:rowId xmlns:a16="http://schemas.microsoft.com/office/drawing/2014/main" val="10001"/>
                  </a:ext>
                </a:extLst>
              </a:tr>
              <a:tr h="2608652">
                <a:tc>
                  <a:txBody>
                    <a:bodyPr/>
                    <a:lstStyle/>
                    <a:p>
                      <a:pPr>
                        <a:lnSpc>
                          <a:spcPct val="150000"/>
                        </a:lnSpc>
                        <a:spcAft>
                          <a:spcPts val="0"/>
                        </a:spcAft>
                      </a:pPr>
                      <a:r>
                        <a:rPr lang="en-US" sz="2800" b="1" kern="1200">
                          <a:solidFill>
                            <a:srgbClr val="C00000"/>
                          </a:solidFill>
                          <a:uFillTx/>
                          <a:latin typeface="Calibri" panose="020F0502020204030204" pitchFamily="34" charset="0"/>
                          <a:ea typeface="Times New Roman"/>
                          <a:cs typeface="Calibri" panose="020F0502020204030204" pitchFamily="34" charset="0"/>
                        </a:rPr>
                        <a:t>M</a:t>
                      </a:r>
                      <a:r>
                        <a:rPr lang="en-US" sz="2800" b="0">
                          <a:uFillTx/>
                          <a:latin typeface="Calibri" panose="020F0502020204030204" pitchFamily="34" charset="0"/>
                          <a:ea typeface="Calibri"/>
                          <a:cs typeface="Calibri" panose="020F0502020204030204" pitchFamily="34" charset="0"/>
                        </a:rPr>
                        <a:t>edicaments</a:t>
                      </a:r>
                      <a:endParaRPr lang="en-US" sz="2800" b="0" dirty="0">
                        <a:uFillTx/>
                        <a:latin typeface="Calibri" panose="020F0502020204030204" pitchFamily="34" charset="0"/>
                        <a:ea typeface="Calibri"/>
                        <a:cs typeface="Calibri" panose="020F0502020204030204" pitchFamily="34" charset="0"/>
                      </a:endParaRPr>
                    </a:p>
                    <a:p>
                      <a:pPr>
                        <a:lnSpc>
                          <a:spcPct val="150000"/>
                        </a:lnSpc>
                        <a:spcAft>
                          <a:spcPts val="0"/>
                        </a:spcAft>
                      </a:pPr>
                      <a:r>
                        <a:rPr lang="en-US" sz="2800" b="1" kern="1200">
                          <a:solidFill>
                            <a:srgbClr val="C00000"/>
                          </a:solidFill>
                          <a:uFillTx/>
                          <a:latin typeface="Calibri" panose="020F0502020204030204" pitchFamily="34" charset="0"/>
                          <a:ea typeface="Times New Roman"/>
                          <a:cs typeface="Calibri" panose="020F0502020204030204" pitchFamily="34" charset="0"/>
                        </a:rPr>
                        <a:t>P</a:t>
                      </a:r>
                      <a:r>
                        <a:rPr lang="en-US" sz="2800" b="0">
                          <a:uFillTx/>
                          <a:latin typeface="Calibri" panose="020F0502020204030204" pitchFamily="34" charset="0"/>
                          <a:ea typeface="Calibri"/>
                          <a:cs typeface="Calibri" panose="020F0502020204030204" pitchFamily="34" charset="0"/>
                        </a:rPr>
                        <a:t>ast</a:t>
                      </a:r>
                      <a:r>
                        <a:rPr lang="en-US" sz="2800" b="0" baseline="0">
                          <a:uFillTx/>
                          <a:latin typeface="Calibri" panose="020F0502020204030204" pitchFamily="34" charset="0"/>
                          <a:ea typeface="Calibri"/>
                          <a:cs typeface="Calibri" panose="020F0502020204030204" pitchFamily="34" charset="0"/>
                        </a:rPr>
                        <a:t> </a:t>
                      </a:r>
                      <a:r>
                        <a:rPr lang="en-US" sz="2800" b="0" baseline="0" dirty="0">
                          <a:uFillTx/>
                          <a:latin typeface="Calibri" panose="020F0502020204030204" pitchFamily="34" charset="0"/>
                          <a:ea typeface="Calibri"/>
                          <a:cs typeface="Calibri" panose="020F0502020204030204" pitchFamily="34" charset="0"/>
                        </a:rPr>
                        <a:t>illness/ Pregnancy</a:t>
                      </a:r>
                    </a:p>
                    <a:p>
                      <a:pPr>
                        <a:lnSpc>
                          <a:spcPct val="150000"/>
                        </a:lnSpc>
                        <a:spcAft>
                          <a:spcPts val="0"/>
                        </a:spcAft>
                      </a:pPr>
                      <a:r>
                        <a:rPr lang="en-US" sz="2800" b="1" kern="1200">
                          <a:solidFill>
                            <a:srgbClr val="C00000"/>
                          </a:solidFill>
                          <a:uFillTx/>
                          <a:latin typeface="Calibri" panose="020F0502020204030204" pitchFamily="34" charset="0"/>
                          <a:ea typeface="Times New Roman"/>
                          <a:cs typeface="Calibri" panose="020F0502020204030204" pitchFamily="34" charset="0"/>
                        </a:rPr>
                        <a:t>L</a:t>
                      </a:r>
                      <a:r>
                        <a:rPr lang="en-US" sz="2800" b="0" baseline="0">
                          <a:uFillTx/>
                          <a:latin typeface="Calibri" panose="020F0502020204030204" pitchFamily="34" charset="0"/>
                          <a:ea typeface="Calibri"/>
                          <a:cs typeface="Calibri" panose="020F0502020204030204" pitchFamily="34" charset="0"/>
                        </a:rPr>
                        <a:t>ast </a:t>
                      </a:r>
                      <a:r>
                        <a:rPr lang="en-US" sz="2800" b="0" baseline="0" dirty="0">
                          <a:uFillTx/>
                          <a:latin typeface="Calibri" panose="020F0502020204030204" pitchFamily="34" charset="0"/>
                          <a:ea typeface="Calibri"/>
                          <a:cs typeface="Calibri" panose="020F0502020204030204" pitchFamily="34" charset="0"/>
                        </a:rPr>
                        <a:t>meal</a:t>
                      </a:r>
                    </a:p>
                    <a:p>
                      <a:pPr>
                        <a:lnSpc>
                          <a:spcPct val="150000"/>
                        </a:lnSpc>
                        <a:spcAft>
                          <a:spcPts val="0"/>
                        </a:spcAft>
                      </a:pPr>
                      <a:r>
                        <a:rPr lang="en-US" sz="2800" b="1" kern="1200">
                          <a:solidFill>
                            <a:srgbClr val="C00000"/>
                          </a:solidFill>
                          <a:uFillTx/>
                          <a:latin typeface="Calibri" panose="020F0502020204030204" pitchFamily="34" charset="0"/>
                          <a:ea typeface="Times New Roman"/>
                          <a:cs typeface="Calibri" panose="020F0502020204030204" pitchFamily="34" charset="0"/>
                        </a:rPr>
                        <a:t>E</a:t>
                      </a:r>
                      <a:r>
                        <a:rPr lang="en-US" sz="2800" b="0" baseline="0">
                          <a:uFillTx/>
                          <a:latin typeface="Calibri" panose="020F0502020204030204" pitchFamily="34" charset="0"/>
                          <a:ea typeface="Calibri"/>
                          <a:cs typeface="Calibri" panose="020F0502020204030204" pitchFamily="34" charset="0"/>
                        </a:rPr>
                        <a:t>vents </a:t>
                      </a:r>
                      <a:r>
                        <a:rPr lang="en-US" sz="2800" b="0" baseline="0" dirty="0">
                          <a:uFillTx/>
                          <a:latin typeface="Calibri" panose="020F0502020204030204" pitchFamily="34" charset="0"/>
                          <a:ea typeface="Calibri"/>
                          <a:cs typeface="Calibri" panose="020F0502020204030204" pitchFamily="34" charset="0"/>
                        </a:rPr>
                        <a:t>&amp; environment</a:t>
                      </a:r>
                      <a:endParaRPr lang="en-US" sz="2800" b="0" dirty="0">
                        <a:uFillTx/>
                        <a:latin typeface="Calibri" panose="020F0502020204030204" pitchFamily="34" charset="0"/>
                        <a:ea typeface="Calibri"/>
                        <a:cs typeface="Calibri" panose="020F0502020204030204" pitchFamily="34" charset="0"/>
                      </a:endParaRPr>
                    </a:p>
                  </a:txBody>
                  <a:tcPr marL="24019" marR="24019" marT="24022" marB="24022">
                    <a:lnL>
                      <a:noFill/>
                    </a:lnL>
                    <a:lnR>
                      <a:noFill/>
                    </a:lnR>
                    <a:lnT>
                      <a:noFill/>
                    </a:lnT>
                    <a:lnB>
                      <a:noFill/>
                    </a:lnB>
                    <a:solidFill>
                      <a:srgbClr val="FFFFFF"/>
                    </a:solidFill>
                  </a:tcPr>
                </a:tc>
                <a:extLst>
                  <a:ext uri="{0D108BD9-81ED-4DB2-BD59-A6C34878D82A}">
                    <a16:rowId xmlns:a16="http://schemas.microsoft.com/office/drawing/2014/main" val="10002"/>
                  </a:ext>
                </a:extLst>
              </a:tr>
            </a:tbl>
          </a:graphicData>
        </a:graphic>
      </p:graphicFrame>
      <p:sp>
        <p:nvSpPr>
          <p:cNvPr id="38918" name="TextBox 3">
            <a:extLst>
              <a:ext uri="{FF2B5EF4-FFF2-40B4-BE49-F238E27FC236}">
                <a16:creationId xmlns:a16="http://schemas.microsoft.com/office/drawing/2014/main" id="{99A715F4-28BC-4A95-847B-D312F37D6DA7}"/>
              </a:ext>
            </a:extLst>
          </p:cNvPr>
          <p:cNvSpPr txBox="1">
            <a:spLocks noChangeArrowheads="1"/>
          </p:cNvSpPr>
          <p:nvPr/>
        </p:nvSpPr>
        <p:spPr bwMode="auto">
          <a:xfrm>
            <a:off x="0" y="2662238"/>
            <a:ext cx="1752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4000" b="1">
                <a:solidFill>
                  <a:srgbClr val="FFFF00"/>
                </a:solidFill>
                <a:latin typeface="Calibri" panose="020F0502020204030204" pitchFamily="34" charset="0"/>
                <a:cs typeface="Calibri" panose="020F0502020204030204" pitchFamily="34" charset="0"/>
              </a:rPr>
              <a:t>2</a:t>
            </a:r>
          </a:p>
        </p:txBody>
      </p:sp>
      <p:sp>
        <p:nvSpPr>
          <p:cNvPr id="38919" name="TextBox 8">
            <a:extLst>
              <a:ext uri="{FF2B5EF4-FFF2-40B4-BE49-F238E27FC236}">
                <a16:creationId xmlns:a16="http://schemas.microsoft.com/office/drawing/2014/main" id="{19259EAC-1167-4FB4-B26A-00FF40105FB3}"/>
              </a:ext>
            </a:extLst>
          </p:cNvPr>
          <p:cNvSpPr txBox="1">
            <a:spLocks noChangeArrowheads="1"/>
          </p:cNvSpPr>
          <p:nvPr/>
        </p:nvSpPr>
        <p:spPr bwMode="auto">
          <a:xfrm>
            <a:off x="1905000" y="76200"/>
            <a:ext cx="70866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4400">
                <a:latin typeface="Calibri" panose="020F0502020204030204" pitchFamily="34" charset="0"/>
                <a:cs typeface="Calibri" panose="020F0502020204030204" pitchFamily="34" charset="0"/>
              </a:rPr>
              <a:t>SECONDARY SURVEY</a:t>
            </a:r>
          </a:p>
        </p:txBody>
      </p:sp>
      <p:sp>
        <p:nvSpPr>
          <p:cNvPr id="2" name="TextBox 1">
            <a:extLst>
              <a:ext uri="{FF2B5EF4-FFF2-40B4-BE49-F238E27FC236}">
                <a16:creationId xmlns:a16="http://schemas.microsoft.com/office/drawing/2014/main" id="{E680A78F-5A67-485B-AAC3-6C422B7645F3}"/>
              </a:ext>
            </a:extLst>
          </p:cNvPr>
          <p:cNvSpPr txBox="1"/>
          <p:nvPr/>
        </p:nvSpPr>
        <p:spPr>
          <a:xfrm>
            <a:off x="190500" y="4161183"/>
            <a:ext cx="8762999" cy="26776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342900" indent="-342900" eaLnBrk="1" hangingPunct="1">
              <a:buFont typeface="Arial" panose="020B0604020202020204" pitchFamily="34" charset="0"/>
              <a:buChar char="•"/>
            </a:pPr>
            <a:r>
              <a:rPr lang="en-US" altLang="en-US" i="1">
                <a:latin typeface="Calibri" panose="020F0502020204030204" pitchFamily="34" charset="0"/>
              </a:rPr>
              <a:t>Khai thác AMPLE &amp; Khám thực thể từ đầu đến chân</a:t>
            </a:r>
            <a:r>
              <a:rPr lang="vi-VN" altLang="en-US" i="1">
                <a:latin typeface="Calibri" panose="020F0502020204030204" pitchFamily="34" charset="0"/>
              </a:rPr>
              <a:t> </a:t>
            </a:r>
            <a:r>
              <a:rPr lang="en-US" altLang="en-US" i="1">
                <a:latin typeface="Calibri" panose="020F0502020204030204" pitchFamily="34" charset="0"/>
              </a:rPr>
              <a:t>đặc biệt vùng lưng, nách, đáy chậu vì rất dễ bỏ sót. </a:t>
            </a:r>
          </a:p>
          <a:p>
            <a:pPr marL="342900" indent="-342900" eaLnBrk="1" hangingPunct="1">
              <a:buFont typeface="Arial" panose="020B0604020202020204" pitchFamily="34" charset="0"/>
              <a:buChar char="•"/>
            </a:pPr>
            <a:r>
              <a:rPr lang="en-US" altLang="en-US" i="1">
                <a:latin typeface="Calibri" panose="020F0502020204030204" pitchFamily="34" charset="0"/>
              </a:rPr>
              <a:t>Tất cả </a:t>
            </a:r>
            <a:r>
              <a:rPr lang="vi-VN" altLang="en-US" i="1">
                <a:latin typeface="Calibri" panose="020F0502020204030204" pitchFamily="34" charset="0"/>
              </a:rPr>
              <a:t>bn </a:t>
            </a:r>
            <a:r>
              <a:rPr lang="en-US" altLang="en-US" i="1">
                <a:latin typeface="Calibri" panose="020F0502020204030204" pitchFamily="34" charset="0"/>
              </a:rPr>
              <a:t>CT nặng nên đc </a:t>
            </a:r>
            <a:r>
              <a:rPr lang="en-US" altLang="en-US" i="1">
                <a:highlight>
                  <a:srgbClr val="FFFF00"/>
                </a:highlight>
                <a:latin typeface="Calibri" panose="020F0502020204030204" pitchFamily="34" charset="0"/>
              </a:rPr>
              <a:t>thăm trực tràng đánh giá trương lực cơ thắt, máu, thủng trực tràng, a high-riding prostate</a:t>
            </a:r>
            <a:r>
              <a:rPr lang="en-US" altLang="en-US" i="1">
                <a:latin typeface="Calibri" panose="020F0502020204030204" pitchFamily="34" charset="0"/>
              </a:rPr>
              <a:t>; nhất là ở BN nghi tổn thương tủy sống, gãy khung chậu, vt đạn bắn xuyên vùng chậu. </a:t>
            </a:r>
            <a:r>
              <a:rPr lang="en-US" altLang="en-US" i="1">
                <a:highlight>
                  <a:srgbClr val="00FFFF"/>
                </a:highlight>
                <a:latin typeface="Calibri" panose="020F0502020204030204" pitchFamily="34" charset="0"/>
              </a:rPr>
              <a:t>khám âm đạo bằng mỏ vịt ở nữ BN gãy k.chậu để loại trừ gãy hở.</a:t>
            </a:r>
            <a:endParaRPr lang="ru-RU" altLang="en-US">
              <a:highlight>
                <a:srgbClr val="00FFFF"/>
              </a:highlight>
              <a:latin typeface="Calibri" panose="020F0502020204030204"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Content Placeholder 4294967294">
            <a:extLst>
              <a:ext uri="{FF2B5EF4-FFF2-40B4-BE49-F238E27FC236}">
                <a16:creationId xmlns:a16="http://schemas.microsoft.com/office/drawing/2014/main" id="{F9184583-C311-4858-9B1D-7EE0DAD7681E}"/>
              </a:ext>
            </a:extLst>
          </p:cNvPr>
          <p:cNvSpPr>
            <a:spLocks noGrp="1"/>
          </p:cNvSpPr>
          <p:nvPr>
            <p:ph type="title"/>
          </p:nvPr>
        </p:nvSpPr>
        <p:spPr>
          <a:xfrm>
            <a:off x="79375" y="449263"/>
            <a:ext cx="8305800" cy="504825"/>
          </a:xfrm>
        </p:spPr>
        <p:txBody>
          <a:bodyPr/>
          <a:lstStyle/>
          <a:p>
            <a:r>
              <a:rPr lang="en-US" altLang="en-US">
                <a:solidFill>
                  <a:srgbClr val="CCFFFF"/>
                </a:solidFill>
              </a:rPr>
              <a:t>Chấn thương ngực</a:t>
            </a:r>
          </a:p>
        </p:txBody>
      </p:sp>
      <p:sp>
        <p:nvSpPr>
          <p:cNvPr id="37891" name="Content Placeholder 2">
            <a:extLst>
              <a:ext uri="{FF2B5EF4-FFF2-40B4-BE49-F238E27FC236}">
                <a16:creationId xmlns:a16="http://schemas.microsoft.com/office/drawing/2014/main" id="{082EA870-F7CE-4175-BAC7-93D54B550952}"/>
              </a:ext>
            </a:extLst>
          </p:cNvPr>
          <p:cNvSpPr>
            <a:spLocks noGrp="1"/>
          </p:cNvSpPr>
          <p:nvPr>
            <p:ph idx="1"/>
          </p:nvPr>
        </p:nvSpPr>
        <p:spPr>
          <a:xfrm>
            <a:off x="838200" y="1337594"/>
            <a:ext cx="7854950" cy="5091112"/>
          </a:xfrm>
        </p:spPr>
        <p:txBody>
          <a:bodyPr/>
          <a:lstStyle/>
          <a:p>
            <a:r>
              <a:rPr lang="en-US" altLang="en-US" sz="2800"/>
              <a:t>Tổn thương phần mềm</a:t>
            </a:r>
          </a:p>
          <a:p>
            <a:r>
              <a:rPr lang="en-US" altLang="en-US" sz="2800"/>
              <a:t>Gãy xương sườn</a:t>
            </a:r>
          </a:p>
          <a:p>
            <a:r>
              <a:rPr lang="en-US" altLang="en-US" sz="2800"/>
              <a:t>Phổi: TKMP, dập phổi, tụ máu nhu mô phổi</a:t>
            </a:r>
          </a:p>
          <a:p>
            <a:r>
              <a:rPr lang="en-US" altLang="en-US" sz="2800"/>
              <a:t>Khí - phế quản</a:t>
            </a:r>
          </a:p>
          <a:p>
            <a:r>
              <a:rPr lang="en-US" altLang="en-US" sz="2800"/>
              <a:t>Tim: dập tim, vỡ tim, vết thương tim</a:t>
            </a:r>
          </a:p>
          <a:p>
            <a:r>
              <a:rPr lang="en-US" altLang="en-US" sz="2800"/>
              <a:t>Mạch máu lớn</a:t>
            </a:r>
          </a:p>
          <a:p>
            <a:r>
              <a:rPr lang="en-US" altLang="en-US" sz="2800"/>
              <a:t>Vỡ/thủng cơ hoành</a:t>
            </a:r>
          </a:p>
          <a:p>
            <a:r>
              <a:rPr lang="en-US" altLang="en-US" sz="2800">
                <a:solidFill>
                  <a:srgbClr val="FFFFFF"/>
                </a:solidFill>
              </a:rPr>
              <a:t>Vỡ/thủng t</a:t>
            </a:r>
            <a:r>
              <a:rPr lang="en-US" altLang="en-US" sz="2800"/>
              <a:t>hực quản</a:t>
            </a:r>
          </a:p>
          <a:p>
            <a:r>
              <a:rPr lang="en-US" altLang="en-US" sz="2800">
                <a:solidFill>
                  <a:srgbClr val="FFFFFF"/>
                </a:solidFill>
              </a:rPr>
              <a:t>Vỡ/thủng ống ngực</a:t>
            </a:r>
            <a:endParaRPr lang="en-US" altLang="en-US" sz="2800"/>
          </a:p>
          <a:p>
            <a:r>
              <a:rPr lang="en-US" altLang="en-US" sz="2800"/>
              <a:t>Cột sống-thần kinh</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13026" name="Rectangle 2">
            <a:extLst>
              <a:ext uri="{FF2B5EF4-FFF2-40B4-BE49-F238E27FC236}">
                <a16:creationId xmlns:a16="http://schemas.microsoft.com/office/drawing/2014/main" id="{6ADAF678-C2E8-41FC-8DC1-780FE8F276E3}"/>
              </a:ext>
            </a:extLst>
          </p:cNvPr>
          <p:cNvSpPr>
            <a:spLocks noGrp="1" noRot="1" noChangeArrowheads="1"/>
          </p:cNvSpPr>
          <p:nvPr>
            <p:ph type="title"/>
          </p:nvPr>
        </p:nvSpPr>
        <p:spPr>
          <a:xfrm>
            <a:off x="0" y="304800"/>
            <a:ext cx="9144000" cy="641350"/>
          </a:xfrm>
        </p:spPr>
        <p:txBody>
          <a:bodyPr>
            <a:spAutoFit/>
          </a:bodyPr>
          <a:lstStyle/>
          <a:p>
            <a:pPr eaLnBrk="1" hangingPunct="1"/>
            <a:r>
              <a:rPr lang="en-US" altLang="en-US" sz="3600">
                <a:solidFill>
                  <a:srgbClr val="FFFF00"/>
                </a:solidFill>
                <a:effectLst/>
                <a:latin typeface="Calibri" panose="020F0502020204030204" pitchFamily="34" charset="0"/>
              </a:rPr>
              <a:t>GÃY XƯƠNG SƯỜN – XƯƠNG ỨC</a:t>
            </a:r>
          </a:p>
        </p:txBody>
      </p:sp>
      <p:sp>
        <p:nvSpPr>
          <p:cNvPr id="513027" name="Rectangle 3">
            <a:extLst>
              <a:ext uri="{FF2B5EF4-FFF2-40B4-BE49-F238E27FC236}">
                <a16:creationId xmlns:a16="http://schemas.microsoft.com/office/drawing/2014/main" id="{6629DB3E-591C-4971-B9F8-0C08780795CE}"/>
              </a:ext>
            </a:extLst>
          </p:cNvPr>
          <p:cNvSpPr>
            <a:spLocks noGrp="1" noChangeArrowheads="1"/>
          </p:cNvSpPr>
          <p:nvPr>
            <p:ph type="body" sz="half" idx="1"/>
          </p:nvPr>
        </p:nvSpPr>
        <p:spPr>
          <a:xfrm>
            <a:off x="0" y="1066800"/>
            <a:ext cx="9144000" cy="4800600"/>
          </a:xfrm>
        </p:spPr>
        <p:txBody>
          <a:bodyPr/>
          <a:lstStyle/>
          <a:p>
            <a:pPr eaLnBrk="1" hangingPunct="1">
              <a:spcBef>
                <a:spcPts val="1200"/>
              </a:spcBef>
              <a:buClr>
                <a:srgbClr val="FF9900"/>
              </a:buClr>
              <a:buFont typeface="Wingdings" panose="05000000000000000000" pitchFamily="2" charset="2"/>
              <a:buChar char="§"/>
            </a:pPr>
            <a:r>
              <a:rPr lang="en-US" altLang="en-US" sz="2600">
                <a:effectLst/>
                <a:latin typeface="arial" panose="020B0604020202020204" pitchFamily="34" charset="0"/>
                <a:cs typeface="arial" panose="020B0604020202020204" pitchFamily="34" charset="0"/>
              </a:rPr>
              <a:t>Gãy sườn thường gặp trong CTNK (50%).</a:t>
            </a:r>
            <a:r>
              <a:rPr lang="en-US" altLang="en-US" sz="2600" baseline="30000">
                <a:effectLst/>
                <a:latin typeface="arial" panose="020B0604020202020204" pitchFamily="34" charset="0"/>
                <a:cs typeface="arial" panose="020B0604020202020204" pitchFamily="34" charset="0"/>
              </a:rPr>
              <a:t>[6]</a:t>
            </a:r>
          </a:p>
          <a:p>
            <a:pPr algn="just" eaLnBrk="1" hangingPunct="1">
              <a:spcBef>
                <a:spcPts val="1200"/>
              </a:spcBef>
              <a:buClr>
                <a:srgbClr val="FF9900"/>
              </a:buClr>
              <a:buFont typeface="Wingdings" panose="05000000000000000000" pitchFamily="2" charset="2"/>
              <a:buChar char="§"/>
            </a:pPr>
            <a:r>
              <a:rPr lang="en-US" altLang="en-US" sz="2600" b="1" i="1">
                <a:solidFill>
                  <a:srgbClr val="FF0000"/>
                </a:solidFill>
                <a:effectLst/>
                <a:latin typeface="arial" panose="020B0604020202020204" pitchFamily="34" charset="0"/>
                <a:cs typeface="arial" panose="020B0604020202020204" pitchFamily="34" charset="0"/>
              </a:rPr>
              <a:t>Thường gãy XS IV </a:t>
            </a:r>
            <a:r>
              <a:rPr lang="en-US" altLang="en-US" sz="2600" b="1" i="1">
                <a:solidFill>
                  <a:srgbClr val="FF0000"/>
                </a:solidFill>
                <a:effectLst/>
                <a:latin typeface="arial" panose="020B0604020202020204" pitchFamily="34" charset="0"/>
                <a:cs typeface="arial" panose="020B0604020202020204" pitchFamily="34" charset="0"/>
                <a:sym typeface="Symbol" panose="05050102010706020507" pitchFamily="18" charset="2"/>
              </a:rPr>
              <a:t></a:t>
            </a:r>
            <a:r>
              <a:rPr lang="en-US" altLang="en-US" sz="2600" b="1" i="1">
                <a:solidFill>
                  <a:srgbClr val="FF0000"/>
                </a:solidFill>
                <a:effectLst/>
                <a:latin typeface="arial" panose="020B0604020202020204" pitchFamily="34" charset="0"/>
                <a:cs typeface="arial" panose="020B0604020202020204" pitchFamily="34" charset="0"/>
              </a:rPr>
              <a:t> IX.</a:t>
            </a:r>
          </a:p>
          <a:p>
            <a:pPr algn="just" eaLnBrk="1" hangingPunct="1">
              <a:spcBef>
                <a:spcPts val="1200"/>
              </a:spcBef>
              <a:buClr>
                <a:srgbClr val="FF9900"/>
              </a:buClr>
              <a:buFont typeface="Wingdings" panose="05000000000000000000" pitchFamily="2" charset="2"/>
              <a:buChar char="§"/>
            </a:pPr>
            <a:r>
              <a:rPr lang="en-US" altLang="en-US" sz="2600">
                <a:effectLst/>
                <a:latin typeface="arial" panose="020B0604020202020204" pitchFamily="34" charset="0"/>
                <a:cs typeface="arial" panose="020B0604020202020204" pitchFamily="34" charset="0"/>
              </a:rPr>
              <a:t>Gãy sườn I, II, III </a:t>
            </a:r>
            <a:r>
              <a:rPr lang="en-US" altLang="en-US" sz="2600">
                <a:effectLst/>
                <a:latin typeface="arial" panose="020B0604020202020204" pitchFamily="34" charset="0"/>
                <a:cs typeface="arial" panose="020B0604020202020204" pitchFamily="34" charset="0"/>
                <a:sym typeface="Symbol" panose="05050102010706020507" pitchFamily="18" charset="2"/>
              </a:rPr>
              <a:t></a:t>
            </a:r>
            <a:r>
              <a:rPr lang="en-US" altLang="en-US" sz="2600">
                <a:effectLst/>
                <a:latin typeface="arial" panose="020B0604020202020204" pitchFamily="34" charset="0"/>
                <a:cs typeface="arial" panose="020B0604020202020204" pitchFamily="34" charset="0"/>
              </a:rPr>
              <a:t> bó mạch dưới đòn, đám rối TK .</a:t>
            </a:r>
          </a:p>
          <a:p>
            <a:pPr algn="just" eaLnBrk="1" hangingPunct="1">
              <a:spcBef>
                <a:spcPts val="1200"/>
              </a:spcBef>
              <a:buClr>
                <a:srgbClr val="FF9900"/>
              </a:buClr>
              <a:buFont typeface="Wingdings" panose="05000000000000000000" pitchFamily="2" charset="2"/>
              <a:buChar char="§"/>
            </a:pPr>
            <a:r>
              <a:rPr lang="en-US" altLang="en-US" sz="2600">
                <a:effectLst/>
                <a:latin typeface="arial" panose="020B0604020202020204" pitchFamily="34" charset="0"/>
                <a:cs typeface="arial" panose="020B0604020202020204" pitchFamily="34" charset="0"/>
              </a:rPr>
              <a:t>Gãy sườn IX, X, XI, XII </a:t>
            </a:r>
            <a:r>
              <a:rPr lang="en-US" altLang="en-US" sz="2600">
                <a:effectLst/>
                <a:latin typeface="arial" panose="020B0604020202020204" pitchFamily="34" charset="0"/>
                <a:cs typeface="arial" panose="020B0604020202020204" pitchFamily="34" charset="0"/>
                <a:sym typeface="Symbol" panose="05050102010706020507" pitchFamily="18" charset="2"/>
              </a:rPr>
              <a:t></a:t>
            </a:r>
            <a:r>
              <a:rPr lang="en-US" altLang="en-US" sz="2600">
                <a:effectLst/>
                <a:latin typeface="arial" panose="020B0604020202020204" pitchFamily="34" charset="0"/>
                <a:cs typeface="arial" panose="020B0604020202020204" pitchFamily="34" charset="0"/>
              </a:rPr>
              <a:t> gan, lách, thận, cơ hoành.</a:t>
            </a:r>
          </a:p>
          <a:p>
            <a:pPr algn="just" eaLnBrk="1" hangingPunct="1">
              <a:spcBef>
                <a:spcPts val="1200"/>
              </a:spcBef>
              <a:buClr>
                <a:srgbClr val="FF9900"/>
              </a:buClr>
              <a:buFont typeface="Wingdings" panose="05000000000000000000" pitchFamily="2" charset="2"/>
              <a:buChar char="§"/>
            </a:pPr>
            <a:r>
              <a:rPr lang="en-US" altLang="en-US" sz="2600">
                <a:effectLst/>
                <a:latin typeface="arial" panose="020B0604020202020204" pitchFamily="34" charset="0"/>
                <a:cs typeface="arial" panose="020B0604020202020204" pitchFamily="34" charset="0"/>
              </a:rPr>
              <a:t>Gãy xương ức ít gặp, thường kèm theo các tổn thương tim, mạch máu lớn, khí phế quản, thực quản,…</a:t>
            </a:r>
            <a:r>
              <a:rPr lang="en-US" altLang="en-US" sz="2600" baseline="30000">
                <a:effectLst/>
                <a:latin typeface="arial" panose="020B0604020202020204" pitchFamily="34" charset="0"/>
                <a:cs typeface="arial" panose="020B0604020202020204" pitchFamily="34" charset="0"/>
              </a:rPr>
              <a:t>[6]</a:t>
            </a:r>
            <a:endParaRPr lang="vi-VN" altLang="en-US" sz="2600" baseline="30000">
              <a:effectLst/>
              <a:latin typeface="arial" panose="020B0604020202020204" pitchFamily="34" charset="0"/>
              <a:cs typeface="arial" panose="020B0604020202020204" pitchFamily="34" charset="0"/>
            </a:endParaRPr>
          </a:p>
          <a:p>
            <a:pPr algn="just" eaLnBrk="1" hangingPunct="1">
              <a:spcBef>
                <a:spcPts val="1200"/>
              </a:spcBef>
              <a:buClr>
                <a:srgbClr val="FF9900"/>
              </a:buClr>
              <a:buFont typeface="Wingdings" panose="05000000000000000000" pitchFamily="2" charset="2"/>
              <a:buChar char="§"/>
            </a:pPr>
            <a:r>
              <a:rPr lang="vi-VN" altLang="en-US" sz="2600" b="1" i="1">
                <a:solidFill>
                  <a:srgbClr val="FF0000"/>
                </a:solidFill>
                <a:latin typeface="arial" panose="020B0604020202020204" pitchFamily="34" charset="0"/>
                <a:cs typeface="arial" panose="020B0604020202020204" pitchFamily="34" charset="0"/>
              </a:rPr>
              <a:t>Risk </a:t>
            </a:r>
            <a:r>
              <a:rPr lang="en-US" altLang="en-US" sz="2600" b="1" i="1">
                <a:solidFill>
                  <a:srgbClr val="FF0000"/>
                </a:solidFill>
                <a:latin typeface="arial" panose="020B0604020202020204" pitchFamily="34" charset="0"/>
                <a:cs typeface="arial" panose="020B0604020202020204" pitchFamily="34" charset="0"/>
              </a:rPr>
              <a:t>tử vong: gãy nhiều xương (&gt; 6 xương), lớn tuổi. Viêm phổi, dập phổi, thở máy</a:t>
            </a:r>
            <a:r>
              <a:rPr lang="vi-VN" altLang="en-US" sz="2600" b="1" i="1">
                <a:solidFill>
                  <a:srgbClr val="FF0000"/>
                </a:solidFill>
                <a:latin typeface="arial" panose="020B0604020202020204" pitchFamily="34" charset="0"/>
                <a:cs typeface="arial" panose="020B0604020202020204" pitchFamily="34" charset="0"/>
              </a:rPr>
              <a:t> </a:t>
            </a:r>
            <a:r>
              <a:rPr lang="vi-VN" altLang="en-US" sz="2200">
                <a:solidFill>
                  <a:srgbClr val="66FF33"/>
                </a:solidFill>
                <a:latin typeface="calibri" panose="020F0502020204030204" pitchFamily="34" charset="0"/>
                <a:cs typeface="calibri" panose="020F0502020204030204" pitchFamily="34" charset="0"/>
              </a:rPr>
              <a:t>(gãy &gt;6 xương là risk vì </a:t>
            </a:r>
            <a:r>
              <a:rPr lang="vi-VN" sz="2200">
                <a:solidFill>
                  <a:srgbClr val="66FF33"/>
                </a:solidFill>
                <a:latin typeface="calibri" panose="020F0502020204030204" pitchFamily="34" charset="0"/>
                <a:cs typeface="calibri" panose="020F0502020204030204" pitchFamily="34" charset="0"/>
              </a:rPr>
              <a:t>đây là chấn thương nặng, Ảnh hưởng hô hấp (đau quá) =&gt;Tx quan trọng là giảm đau, cố định xương gãy (giờ hạn chế băng keo xung quang vì gây khó chịu)</a:t>
            </a:r>
            <a:endParaRPr lang="en-US" altLang="en-US" sz="2200">
              <a:solidFill>
                <a:srgbClr val="66FF33"/>
              </a:solidFill>
              <a:latin typeface="calibri" panose="020F0502020204030204" pitchFamily="34" charset="0"/>
              <a:cs typeface="calibri" panose="020F0502020204030204" pitchFamily="34" charset="0"/>
            </a:endParaRPr>
          </a:p>
        </p:txBody>
      </p:sp>
      <p:sp>
        <p:nvSpPr>
          <p:cNvPr id="513028" name="Text Box 4">
            <a:extLst>
              <a:ext uri="{FF2B5EF4-FFF2-40B4-BE49-F238E27FC236}">
                <a16:creationId xmlns:a16="http://schemas.microsoft.com/office/drawing/2014/main" id="{4525525A-6DB0-4FCE-B4B0-8F43CE4AB23D}"/>
              </a:ext>
            </a:extLst>
          </p:cNvPr>
          <p:cNvSpPr txBox="1">
            <a:spLocks noChangeArrowheads="1"/>
          </p:cNvSpPr>
          <p:nvPr/>
        </p:nvSpPr>
        <p:spPr bwMode="auto">
          <a:xfrm>
            <a:off x="304800" y="6172200"/>
            <a:ext cx="8382000" cy="581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Times New Roman" panose="02020603050405020304" pitchFamily="18" charset="0"/>
                <a:ea typeface="MS PGothic" panose="020B0600070205080204" pitchFamily="34" charset="-128"/>
              </a:defRPr>
            </a:lvl1pPr>
            <a:lvl2pPr marL="742950" indent="-285750">
              <a:defRPr sz="2800">
                <a:solidFill>
                  <a:schemeClr val="tx1"/>
                </a:solidFill>
                <a:latin typeface="Times New Roman" panose="02020603050405020304" pitchFamily="18" charset="0"/>
                <a:ea typeface="MS PGothic" panose="020B0600070205080204" pitchFamily="34" charset="-128"/>
              </a:defRPr>
            </a:lvl2pPr>
            <a:lvl3pPr marL="1143000" indent="-228600">
              <a:defRPr sz="2800">
                <a:solidFill>
                  <a:schemeClr val="tx1"/>
                </a:solidFill>
                <a:latin typeface="Times New Roman" panose="02020603050405020304" pitchFamily="18" charset="0"/>
                <a:ea typeface="MS PGothic" panose="020B0600070205080204" pitchFamily="34" charset="-128"/>
              </a:defRPr>
            </a:lvl3pPr>
            <a:lvl4pPr marL="1600200" indent="-228600">
              <a:defRPr sz="2800">
                <a:solidFill>
                  <a:schemeClr val="tx1"/>
                </a:solidFill>
                <a:latin typeface="Times New Roman" panose="02020603050405020304" pitchFamily="18" charset="0"/>
                <a:ea typeface="MS PGothic" panose="020B0600070205080204" pitchFamily="34" charset="-128"/>
              </a:defRPr>
            </a:lvl4pPr>
            <a:lvl5pPr marL="2057400" indent="-228600">
              <a:defRPr sz="28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S PGothic" panose="020B0600070205080204" pitchFamily="34" charset="-128"/>
                <a:cs typeface="Calibri" panose="020F0502020204030204" pitchFamily="34" charset="0"/>
              </a:rPr>
              <a:t>[6]:</a:t>
            </a:r>
            <a:r>
              <a:rPr kumimoji="0" lang="nl-NL" altLang="en-US" sz="1600" b="0" i="0" u="none" strike="noStrike" kern="1200" cap="none" spc="0" normalizeH="0" baseline="0" noProof="0">
                <a:ln>
                  <a:noFill/>
                </a:ln>
                <a:solidFill>
                  <a:srgbClr val="FFFFFF"/>
                </a:solidFill>
                <a:effectLst/>
                <a:uLnTx/>
                <a:uFillTx/>
                <a:latin typeface="Calibri" panose="020F0502020204030204" pitchFamily="34" charset="0"/>
                <a:ea typeface="MS PGothic" panose="020B0600070205080204" pitchFamily="34" charset="-128"/>
                <a:cs typeface="Calibri" panose="020F0502020204030204" pitchFamily="34" charset="0"/>
              </a:rPr>
              <a:t>Nguyễn Thế Hiệp (2008), “Chấn thương ngực”, </a:t>
            </a:r>
            <a:r>
              <a:rPr kumimoji="0" lang="nl-NL" altLang="en-US" sz="1600" b="0" i="1" u="none" strike="noStrike" kern="1200" cap="none" spc="0" normalizeH="0" baseline="0" noProof="0">
                <a:ln>
                  <a:noFill/>
                </a:ln>
                <a:solidFill>
                  <a:srgbClr val="FFFFFF"/>
                </a:solidFill>
                <a:effectLst/>
                <a:uLnTx/>
                <a:uFillTx/>
                <a:latin typeface="Calibri" panose="020F0502020204030204" pitchFamily="34" charset="0"/>
                <a:ea typeface="MS PGothic" panose="020B0600070205080204" pitchFamily="34" charset="-128"/>
                <a:cs typeface="Calibri" panose="020F0502020204030204" pitchFamily="34" charset="0"/>
              </a:rPr>
              <a:t>Điều trị học ngoại khoa Lồng ngực – Tim mạch</a:t>
            </a:r>
            <a:r>
              <a:rPr kumimoji="0" lang="nl-NL" altLang="en-US" sz="1600" b="0" i="0" u="none" strike="noStrike" kern="1200" cap="none" spc="0" normalizeH="0" baseline="0" noProof="0">
                <a:ln>
                  <a:noFill/>
                </a:ln>
                <a:solidFill>
                  <a:srgbClr val="FFFFFF"/>
                </a:solidFill>
                <a:effectLst/>
                <a:uLnTx/>
                <a:uFillTx/>
                <a:latin typeface="Calibri" panose="020F0502020204030204" pitchFamily="34" charset="0"/>
                <a:ea typeface="MS PGothic" panose="020B0600070205080204" pitchFamily="34" charset="-128"/>
                <a:cs typeface="Calibri" panose="020F0502020204030204" pitchFamily="34" charset="0"/>
              </a:rPr>
              <a:t>, Nhà xuất bản y học, tr. 1 – 22.</a:t>
            </a:r>
            <a:endPar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S PGothic" panose="020B0600070205080204" pitchFamily="34" charset="-128"/>
              <a:cs typeface="Calibri" panose="020F0502020204030204" pitchFamily="34" charset="0"/>
            </a:endParaRP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16098" name="Rectangle 2">
            <a:extLst>
              <a:ext uri="{FF2B5EF4-FFF2-40B4-BE49-F238E27FC236}">
                <a16:creationId xmlns:a16="http://schemas.microsoft.com/office/drawing/2014/main" id="{1B144CB9-F339-4107-AB1C-9F37EB470116}"/>
              </a:ext>
            </a:extLst>
          </p:cNvPr>
          <p:cNvSpPr>
            <a:spLocks noGrp="1" noRot="1" noChangeArrowheads="1"/>
          </p:cNvSpPr>
          <p:nvPr>
            <p:ph type="title"/>
          </p:nvPr>
        </p:nvSpPr>
        <p:spPr>
          <a:xfrm>
            <a:off x="0" y="152400"/>
            <a:ext cx="9144000" cy="641350"/>
          </a:xfrm>
        </p:spPr>
        <p:txBody>
          <a:bodyPr>
            <a:spAutoFit/>
          </a:bodyPr>
          <a:lstStyle/>
          <a:p>
            <a:pPr eaLnBrk="1" hangingPunct="1"/>
            <a:r>
              <a:rPr lang="en-US" altLang="en-US" sz="3600">
                <a:solidFill>
                  <a:srgbClr val="FFFF00"/>
                </a:solidFill>
                <a:effectLst/>
                <a:latin typeface="Calibri" panose="020F0502020204030204" pitchFamily="34" charset="0"/>
              </a:rPr>
              <a:t>DẬP, VỠ PHỔI</a:t>
            </a:r>
          </a:p>
        </p:txBody>
      </p:sp>
      <p:sp>
        <p:nvSpPr>
          <p:cNvPr id="516099" name="Rectangle 3">
            <a:extLst>
              <a:ext uri="{FF2B5EF4-FFF2-40B4-BE49-F238E27FC236}">
                <a16:creationId xmlns:a16="http://schemas.microsoft.com/office/drawing/2014/main" id="{D69BE56C-E419-4BAA-A64E-B82315903BFE}"/>
              </a:ext>
            </a:extLst>
          </p:cNvPr>
          <p:cNvSpPr>
            <a:spLocks noGrp="1" noChangeArrowheads="1"/>
          </p:cNvSpPr>
          <p:nvPr>
            <p:ph type="body" sz="half" idx="1"/>
          </p:nvPr>
        </p:nvSpPr>
        <p:spPr>
          <a:xfrm>
            <a:off x="0" y="990599"/>
            <a:ext cx="9144000" cy="5693229"/>
          </a:xfrm>
        </p:spPr>
        <p:txBody>
          <a:bodyPr/>
          <a:lstStyle/>
          <a:p>
            <a:pPr eaLnBrk="1" hangingPunct="1">
              <a:lnSpc>
                <a:spcPct val="150000"/>
              </a:lnSpc>
              <a:buClr>
                <a:srgbClr val="FF9900"/>
              </a:buClr>
              <a:buFont typeface="Wingdings" panose="05000000000000000000" pitchFamily="2" charset="2"/>
              <a:buChar char="§"/>
            </a:pPr>
            <a:r>
              <a:rPr lang="en-US" altLang="en-US" sz="2400">
                <a:effectLst/>
                <a:latin typeface="arial" panose="020B0604020202020204" pitchFamily="34" charset="0"/>
                <a:cs typeface="arial" panose="020B0604020202020204" pitchFamily="34" charset="0"/>
              </a:rPr>
              <a:t>Chấn thương ngực kín nặng, đa chấn </a:t>
            </a:r>
            <a:r>
              <a:rPr lang="vi-VN" altLang="en-US" sz="2400">
                <a:effectLst/>
                <a:latin typeface="arial" panose="020B0604020202020204" pitchFamily="34" charset="0"/>
                <a:cs typeface="arial" panose="020B0604020202020204" pitchFamily="34" charset="0"/>
              </a:rPr>
              <a:t>thương. </a:t>
            </a:r>
            <a:r>
              <a:rPr lang="en-US" altLang="en-US" sz="2400">
                <a:solidFill>
                  <a:srgbClr val="FFFF00"/>
                </a:solidFill>
                <a:latin typeface="arial" panose="020B0604020202020204" pitchFamily="34" charset="0"/>
                <a:cs typeface="arial" panose="020B0604020202020204" pitchFamily="34" charset="0"/>
              </a:rPr>
              <a:t>Nguyên nhân:</a:t>
            </a:r>
            <a:r>
              <a:rPr lang="en-US" altLang="en-US" sz="2400">
                <a:latin typeface="arial" panose="020B0604020202020204" pitchFamily="34" charset="0"/>
                <a:cs typeface="arial" panose="020B0604020202020204" pitchFamily="34" charset="0"/>
              </a:rPr>
              <a:t> Tác động trực tiếp, vết thương thấu phổi. TE ít bị hơn </a:t>
            </a:r>
            <a:r>
              <a:rPr lang="vi-VN" altLang="en-US" sz="2400">
                <a:latin typeface="arial" panose="020B0604020202020204" pitchFamily="34" charset="0"/>
                <a:cs typeface="arial" panose="020B0604020202020204" pitchFamily="34" charset="0"/>
              </a:rPr>
              <a:t>NL</a:t>
            </a:r>
            <a:endParaRPr lang="en-US" altLang="en-US" sz="2400">
              <a:latin typeface="arial" panose="020B0604020202020204" pitchFamily="34" charset="0"/>
              <a:cs typeface="arial" panose="020B0604020202020204" pitchFamily="34" charset="0"/>
            </a:endParaRPr>
          </a:p>
          <a:p>
            <a:pPr eaLnBrk="1" hangingPunct="1">
              <a:lnSpc>
                <a:spcPct val="130000"/>
              </a:lnSpc>
              <a:buClr>
                <a:srgbClr val="FF9900"/>
              </a:buClr>
              <a:buFont typeface="Wingdings" panose="05000000000000000000" pitchFamily="2" charset="2"/>
              <a:buChar char="§"/>
            </a:pPr>
            <a:r>
              <a:rPr lang="en-US" altLang="en-US" sz="2400">
                <a:effectLst/>
                <a:latin typeface="arial" panose="020B0604020202020204" pitchFamily="34" charset="0"/>
                <a:cs typeface="arial" panose="020B0604020202020204" pitchFamily="34" charset="0"/>
              </a:rPr>
              <a:t>Dập phổi </a:t>
            </a:r>
            <a:r>
              <a:rPr lang="en-US" altLang="en-US" sz="2400">
                <a:effectLst/>
                <a:latin typeface="arial" panose="020B0604020202020204" pitchFamily="34" charset="0"/>
                <a:cs typeface="arial" panose="020B0604020202020204" pitchFamily="34" charset="0"/>
                <a:sym typeface="Symbol" panose="05050102010706020507" pitchFamily="18" charset="2"/>
              </a:rPr>
              <a:t></a:t>
            </a:r>
            <a:r>
              <a:rPr lang="en-US" altLang="en-US" sz="2400">
                <a:effectLst/>
                <a:latin typeface="arial" panose="020B0604020202020204" pitchFamily="34" charset="0"/>
                <a:cs typeface="arial" panose="020B0604020202020204" pitchFamily="34" charset="0"/>
              </a:rPr>
              <a:t>giảm thông khí và trao đổi khí tại PN</a:t>
            </a:r>
            <a:br>
              <a:rPr lang="vi-VN" altLang="en-US" sz="2400">
                <a:effectLst/>
                <a:latin typeface="arial" panose="020B0604020202020204" pitchFamily="34" charset="0"/>
                <a:cs typeface="arial" panose="020B0604020202020204" pitchFamily="34" charset="0"/>
              </a:rPr>
            </a:br>
            <a:r>
              <a:rPr lang="vi-VN" altLang="en-US" sz="2400">
                <a:effectLst/>
                <a:latin typeface="arial" panose="020B0604020202020204" pitchFamily="34" charset="0"/>
                <a:cs typeface="arial" panose="020B0604020202020204" pitchFamily="34" charset="0"/>
              </a:rPr>
              <a:t>(</a:t>
            </a:r>
            <a:r>
              <a:rPr lang="en-US" altLang="en-US" sz="2400">
                <a:latin typeface="arial" panose="020B0604020202020204" pitchFamily="34" charset="0"/>
                <a:cs typeface="arial" panose="020B0604020202020204" pitchFamily="34" charset="0"/>
              </a:rPr>
              <a:t>tự hết sau 7 </a:t>
            </a:r>
            <a:r>
              <a:rPr lang="vi-VN" altLang="en-US" sz="2400">
                <a:latin typeface="arial" panose="020B0604020202020204" pitchFamily="34" charset="0"/>
                <a:cs typeface="arial" panose="020B0604020202020204" pitchFamily="34" charset="0"/>
              </a:rPr>
              <a:t>ngày???)</a:t>
            </a:r>
            <a:r>
              <a:rPr lang="en-US" altLang="en-US" sz="2400">
                <a:effectLst/>
                <a:latin typeface="arial" panose="020B0604020202020204" pitchFamily="34" charset="0"/>
                <a:cs typeface="arial" panose="020B0604020202020204" pitchFamily="34" charset="0"/>
              </a:rPr>
              <a:t>.</a:t>
            </a:r>
          </a:p>
          <a:p>
            <a:pPr eaLnBrk="1" hangingPunct="1">
              <a:lnSpc>
                <a:spcPct val="130000"/>
              </a:lnSpc>
              <a:buClr>
                <a:srgbClr val="FF9900"/>
              </a:buClr>
              <a:buFont typeface="Wingdings" panose="05000000000000000000" pitchFamily="2" charset="2"/>
              <a:buChar char="§"/>
            </a:pPr>
            <a:r>
              <a:rPr lang="en-US" altLang="en-US" sz="2400">
                <a:solidFill>
                  <a:srgbClr val="FFFF00"/>
                </a:solidFill>
                <a:effectLst/>
                <a:latin typeface="arial" panose="020B0604020202020204" pitchFamily="34" charset="0"/>
                <a:cs typeface="arial" panose="020B0604020202020204" pitchFamily="34" charset="0"/>
              </a:rPr>
              <a:t>Vỡ phổi: nắp thanh môn đóng kín lúc chấn thương </a:t>
            </a:r>
            <a:r>
              <a:rPr lang="en-US" altLang="en-US" sz="2400">
                <a:solidFill>
                  <a:srgbClr val="FFFF00"/>
                </a:solidFill>
                <a:effectLst/>
                <a:latin typeface="arial" panose="020B0604020202020204" pitchFamily="34" charset="0"/>
                <a:cs typeface="arial" panose="020B0604020202020204" pitchFamily="34" charset="0"/>
                <a:sym typeface="Symbol" panose="05050102010706020507" pitchFamily="18" charset="2"/>
              </a:rPr>
              <a:t></a:t>
            </a:r>
            <a:r>
              <a:rPr lang="en-US" altLang="en-US" sz="2400">
                <a:solidFill>
                  <a:srgbClr val="FFFF00"/>
                </a:solidFill>
                <a:effectLst/>
                <a:latin typeface="arial" panose="020B0604020202020204" pitchFamily="34" charset="0"/>
                <a:cs typeface="arial" panose="020B0604020202020204" pitchFamily="34" charset="0"/>
              </a:rPr>
              <a:t>tăng áp lực đột ngột </a:t>
            </a:r>
            <a:r>
              <a:rPr lang="en-US" altLang="en-US" sz="2400">
                <a:effectLst/>
                <a:latin typeface="arial" panose="020B0604020202020204" pitchFamily="34" charset="0"/>
                <a:cs typeface="arial" panose="020B0604020202020204" pitchFamily="34" charset="0"/>
                <a:sym typeface="Symbol" panose="05050102010706020507" pitchFamily="18" charset="2"/>
              </a:rPr>
              <a:t>TK, TMMP hoặc</a:t>
            </a:r>
            <a:r>
              <a:rPr lang="en-US" altLang="en-US" sz="2400">
                <a:effectLst/>
                <a:latin typeface="arial" panose="020B0604020202020204" pitchFamily="34" charset="0"/>
                <a:cs typeface="arial" panose="020B0604020202020204" pitchFamily="34" charset="0"/>
              </a:rPr>
              <a:t> </a:t>
            </a:r>
            <a:r>
              <a:rPr lang="vi-VN" altLang="en-US" sz="2400">
                <a:effectLst/>
                <a:latin typeface="arial" panose="020B0604020202020204" pitchFamily="34" charset="0"/>
                <a:cs typeface="arial" panose="020B0604020202020204" pitchFamily="34" charset="0"/>
              </a:rPr>
              <a:t>HRM</a:t>
            </a:r>
            <a:r>
              <a:rPr lang="en-US" altLang="en-US" sz="2400">
                <a:effectLst/>
                <a:latin typeface="arial" panose="020B0604020202020204" pitchFamily="34" charset="0"/>
                <a:cs typeface="arial" panose="020B0604020202020204" pitchFamily="34" charset="0"/>
              </a:rPr>
              <a:t>, tắc đường thở.</a:t>
            </a:r>
          </a:p>
          <a:p>
            <a:pPr eaLnBrk="1" hangingPunct="1">
              <a:lnSpc>
                <a:spcPct val="130000"/>
              </a:lnSpc>
              <a:buClr>
                <a:srgbClr val="FF9900"/>
              </a:buClr>
              <a:buFont typeface="Wingdings" panose="05000000000000000000" pitchFamily="2" charset="2"/>
              <a:buChar char="§"/>
            </a:pPr>
            <a:r>
              <a:rPr lang="en-US" altLang="en-US" sz="2400">
                <a:effectLst/>
                <a:latin typeface="arial" panose="020B0604020202020204" pitchFamily="34" charset="0"/>
                <a:cs typeface="arial" panose="020B0604020202020204" pitchFamily="34" charset="0"/>
              </a:rPr>
              <a:t>Tổn thương phối hợp: gãy sườn, MSDĐ,…</a:t>
            </a:r>
            <a:endParaRPr lang="vi-VN" altLang="en-US" sz="2400">
              <a:effectLst/>
              <a:latin typeface="arial" panose="020B0604020202020204" pitchFamily="34" charset="0"/>
              <a:cs typeface="arial" panose="020B0604020202020204" pitchFamily="34" charset="0"/>
            </a:endParaRPr>
          </a:p>
          <a:p>
            <a:pPr eaLnBrk="1" hangingPunct="1">
              <a:lnSpc>
                <a:spcPct val="130000"/>
              </a:lnSpc>
              <a:buClr>
                <a:srgbClr val="FF9900"/>
              </a:buClr>
              <a:buFont typeface="Wingdings" panose="05000000000000000000" pitchFamily="2" charset="2"/>
              <a:buChar char="§"/>
            </a:pPr>
            <a:r>
              <a:rPr lang="en-US" altLang="en-US" sz="2400">
                <a:solidFill>
                  <a:srgbClr val="FFFF00"/>
                </a:solidFill>
                <a:latin typeface="arial" panose="020B0604020202020204" pitchFamily="34" charset="0"/>
                <a:cs typeface="arial" panose="020B0604020202020204" pitchFamily="34" charset="0"/>
              </a:rPr>
              <a:t>Chẩn đoán</a:t>
            </a:r>
            <a:r>
              <a:rPr lang="en-US" altLang="en-US" sz="2400">
                <a:latin typeface="arial" panose="020B0604020202020204" pitchFamily="34" charset="0"/>
                <a:cs typeface="arial" panose="020B0604020202020204" pitchFamily="34" charset="0"/>
              </a:rPr>
              <a:t>: suy hô hấp (nặng trong 24-48 giờ đầu), ran ẩm</a:t>
            </a:r>
          </a:p>
          <a:p>
            <a:pPr eaLnBrk="1" hangingPunct="1"/>
            <a:r>
              <a:rPr lang="en-US" altLang="en-US" sz="2400">
                <a:solidFill>
                  <a:srgbClr val="FFFF00"/>
                </a:solidFill>
                <a:latin typeface="arial" panose="020B0604020202020204" pitchFamily="34" charset="0"/>
                <a:cs typeface="arial" panose="020B0604020202020204" pitchFamily="34" charset="0"/>
              </a:rPr>
              <a:t>Điều trị</a:t>
            </a:r>
            <a:r>
              <a:rPr lang="en-US" altLang="en-US" sz="2400">
                <a:latin typeface="arial" panose="020B0604020202020204" pitchFamily="34" charset="0"/>
                <a:cs typeface="arial" panose="020B0604020202020204" pitchFamily="34" charset="0"/>
              </a:rPr>
              <a:t>:</a:t>
            </a:r>
            <a:r>
              <a:rPr lang="vi-VN" altLang="en-US" sz="2400">
                <a:latin typeface="arial" panose="020B0604020202020204" pitchFamily="34" charset="0"/>
                <a:cs typeface="arial" panose="020B0604020202020204" pitchFamily="34" charset="0"/>
              </a:rPr>
              <a:t> </a:t>
            </a:r>
            <a:r>
              <a:rPr lang="en-US" altLang="en-US" sz="2400">
                <a:latin typeface="arial" panose="020B0604020202020204" pitchFamily="34" charset="0"/>
                <a:cs typeface="arial" panose="020B0604020202020204" pitchFamily="34" charset="0"/>
              </a:rPr>
              <a:t>Bù dịch, giảm đau, theo dõi huyết động, thở máy, </a:t>
            </a:r>
            <a:r>
              <a:rPr lang="en-US" altLang="en-US" sz="2400">
                <a:highlight>
                  <a:srgbClr val="800000"/>
                </a:highlight>
                <a:latin typeface="arial" panose="020B0604020202020204" pitchFamily="34" charset="0"/>
                <a:cs typeface="arial" panose="020B0604020202020204" pitchFamily="34" charset="0"/>
              </a:rPr>
              <a:t>pulmonary toilet </a:t>
            </a:r>
            <a:r>
              <a:rPr lang="vi-VN" altLang="en-US" sz="2400">
                <a:solidFill>
                  <a:srgbClr val="66FF33"/>
                </a:solidFill>
                <a:latin typeface="calibri" panose="020F0502020204030204" pitchFamily="34" charset="0"/>
                <a:cs typeface="calibri" panose="020F0502020204030204" pitchFamily="34" charset="0"/>
              </a:rPr>
              <a:t>(</a:t>
            </a:r>
            <a:r>
              <a:rPr lang="en-US" sz="2400">
                <a:solidFill>
                  <a:srgbClr val="66FF33"/>
                </a:solidFill>
                <a:latin typeface="calibri" panose="020F0502020204030204" pitchFamily="34" charset="0"/>
                <a:cs typeface="calibri" panose="020F0502020204030204" pitchFamily="34" charset="0"/>
              </a:rPr>
              <a:t>Chủ yếu theo dõi, cho ho khạc đàm hết thì </a:t>
            </a:r>
            <a:r>
              <a:rPr lang="vi-VN" sz="2400">
                <a:solidFill>
                  <a:srgbClr val="66FF33"/>
                </a:solidFill>
                <a:latin typeface="calibri" panose="020F0502020204030204" pitchFamily="34" charset="0"/>
                <a:cs typeface="calibri" panose="020F0502020204030204" pitchFamily="34" charset="0"/>
              </a:rPr>
              <a:t>thôi)</a:t>
            </a:r>
            <a:endParaRPr lang="vi-VN" altLang="en-US" sz="2400">
              <a:solidFill>
                <a:srgbClr val="66FF33"/>
              </a:solidFill>
              <a:latin typeface="calibri" panose="020F0502020204030204" pitchFamily="34" charset="0"/>
              <a:cs typeface="calibri" panose="020F0502020204030204" pitchFamily="34" charset="0"/>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146" name="TextBox 3">
            <a:extLst>
              <a:ext uri="{FF2B5EF4-FFF2-40B4-BE49-F238E27FC236}">
                <a16:creationId xmlns:a16="http://schemas.microsoft.com/office/drawing/2014/main" id="{4C5793A5-BD7F-4337-BEE8-83DDD1093122}"/>
              </a:ext>
            </a:extLst>
          </p:cNvPr>
          <p:cNvSpPr txBox="1">
            <a:spLocks noChangeArrowheads="1"/>
          </p:cNvSpPr>
          <p:nvPr/>
        </p:nvSpPr>
        <p:spPr bwMode="auto">
          <a:xfrm>
            <a:off x="0" y="2662238"/>
            <a:ext cx="1752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4000" b="1">
                <a:solidFill>
                  <a:srgbClr val="FFFF00"/>
                </a:solidFill>
                <a:latin typeface="Calibri" panose="020F0502020204030204" pitchFamily="34" charset="0"/>
                <a:cs typeface="Calibri" panose="020F0502020204030204" pitchFamily="34" charset="0"/>
              </a:rPr>
              <a:t>1</a:t>
            </a:r>
          </a:p>
        </p:txBody>
      </p:sp>
      <p:sp>
        <p:nvSpPr>
          <p:cNvPr id="6147" name="TextBox 8">
            <a:extLst>
              <a:ext uri="{FF2B5EF4-FFF2-40B4-BE49-F238E27FC236}">
                <a16:creationId xmlns:a16="http://schemas.microsoft.com/office/drawing/2014/main" id="{D6F5D688-BAE5-4C87-AA5A-F7CA616F2E31}"/>
              </a:ext>
            </a:extLst>
          </p:cNvPr>
          <p:cNvSpPr txBox="1">
            <a:spLocks noChangeArrowheads="1"/>
          </p:cNvSpPr>
          <p:nvPr/>
        </p:nvSpPr>
        <p:spPr bwMode="auto">
          <a:xfrm>
            <a:off x="1905000" y="76200"/>
            <a:ext cx="70866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4400">
                <a:latin typeface="Calibri" panose="020F0502020204030204" pitchFamily="34" charset="0"/>
                <a:cs typeface="Calibri" panose="020F0502020204030204" pitchFamily="34" charset="0"/>
              </a:rPr>
              <a:t>PRIMARY SURVEY</a:t>
            </a:r>
          </a:p>
        </p:txBody>
      </p:sp>
      <p:sp>
        <p:nvSpPr>
          <p:cNvPr id="6148" name="TextBox 4">
            <a:extLst>
              <a:ext uri="{FF2B5EF4-FFF2-40B4-BE49-F238E27FC236}">
                <a16:creationId xmlns:a16="http://schemas.microsoft.com/office/drawing/2014/main" id="{FEFC4F42-2032-472D-AA12-CDD6281ECE61}"/>
              </a:ext>
            </a:extLst>
          </p:cNvPr>
          <p:cNvSpPr txBox="1">
            <a:spLocks/>
          </p:cNvSpPr>
          <p:nvPr/>
        </p:nvSpPr>
        <p:spPr bwMode="auto">
          <a:xfrm>
            <a:off x="2057400" y="1371600"/>
            <a:ext cx="6781800" cy="4144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just" eaLnBrk="1" hangingPunct="1">
              <a:lnSpc>
                <a:spcPct val="150000"/>
              </a:lnSpc>
            </a:pPr>
            <a:r>
              <a:rPr lang="en-US" altLang="en-US" sz="3600" b="1">
                <a:solidFill>
                  <a:srgbClr val="C00000"/>
                </a:solidFill>
                <a:latin typeface="Calibri" panose="020F0502020204030204" pitchFamily="34" charset="0"/>
                <a:cs typeface="Calibri" panose="020F0502020204030204" pitchFamily="34" charset="0"/>
              </a:rPr>
              <a:t>A</a:t>
            </a:r>
            <a:r>
              <a:rPr lang="en-US" altLang="en-US" sz="3600">
                <a:latin typeface="Calibri" panose="020F0502020204030204" pitchFamily="34" charset="0"/>
                <a:cs typeface="Calibri" panose="020F0502020204030204" pitchFamily="34" charset="0"/>
              </a:rPr>
              <a:t>irway</a:t>
            </a:r>
            <a:r>
              <a:rPr lang="vi-VN" altLang="en-US" sz="3600">
                <a:latin typeface="Calibri" panose="020F0502020204030204" pitchFamily="34" charset="0"/>
                <a:cs typeface="Calibri" panose="020F0502020204030204" pitchFamily="34" charset="0"/>
              </a:rPr>
              <a:t> </a:t>
            </a:r>
            <a:r>
              <a:rPr lang="en-US" altLang="en-US" sz="2800" i="1" u="sng">
                <a:latin typeface="Calibri" panose="020F0502020204030204" pitchFamily="34" charset="0"/>
                <a:cs typeface="Calibri" panose="020F0502020204030204" pitchFamily="34" charset="0"/>
              </a:rPr>
              <a:t>with cervical spine protection</a:t>
            </a:r>
            <a:endParaRPr lang="en-US" altLang="en-US" sz="3600">
              <a:latin typeface="Calibri" panose="020F0502020204030204" pitchFamily="34" charset="0"/>
              <a:cs typeface="Calibri" panose="020F0502020204030204" pitchFamily="34" charset="0"/>
            </a:endParaRPr>
          </a:p>
          <a:p>
            <a:pPr algn="just" eaLnBrk="1" hangingPunct="1">
              <a:lnSpc>
                <a:spcPct val="150000"/>
              </a:lnSpc>
            </a:pPr>
            <a:r>
              <a:rPr lang="en-US" altLang="en-US" sz="3600" b="1">
                <a:solidFill>
                  <a:srgbClr val="C00000"/>
                </a:solidFill>
                <a:latin typeface="Calibri" panose="020F0502020204030204" pitchFamily="34" charset="0"/>
                <a:cs typeface="Calibri" panose="020F0502020204030204" pitchFamily="34" charset="0"/>
              </a:rPr>
              <a:t>B</a:t>
            </a:r>
            <a:r>
              <a:rPr lang="en-US" altLang="en-US" sz="3600">
                <a:latin typeface="Calibri" panose="020F0502020204030204" pitchFamily="34" charset="0"/>
                <a:cs typeface="Calibri" panose="020F0502020204030204" pitchFamily="34" charset="0"/>
              </a:rPr>
              <a:t>reathing</a:t>
            </a:r>
          </a:p>
          <a:p>
            <a:pPr algn="just" eaLnBrk="1" hangingPunct="1">
              <a:lnSpc>
                <a:spcPct val="150000"/>
              </a:lnSpc>
            </a:pPr>
            <a:r>
              <a:rPr lang="en-US" altLang="en-US" sz="3600" b="1">
                <a:solidFill>
                  <a:srgbClr val="C00000"/>
                </a:solidFill>
                <a:latin typeface="Calibri" panose="020F0502020204030204" pitchFamily="34" charset="0"/>
                <a:cs typeface="Calibri" panose="020F0502020204030204" pitchFamily="34" charset="0"/>
              </a:rPr>
              <a:t>C</a:t>
            </a:r>
            <a:r>
              <a:rPr lang="en-US" altLang="en-US" sz="3600">
                <a:latin typeface="Calibri" panose="020F0502020204030204" pitchFamily="34" charset="0"/>
                <a:cs typeface="Calibri" panose="020F0502020204030204" pitchFamily="34" charset="0"/>
              </a:rPr>
              <a:t>irculation</a:t>
            </a:r>
          </a:p>
          <a:p>
            <a:pPr algn="just" eaLnBrk="1" hangingPunct="1">
              <a:lnSpc>
                <a:spcPct val="150000"/>
              </a:lnSpc>
            </a:pPr>
            <a:r>
              <a:rPr lang="en-US" altLang="en-US" sz="3600" b="1">
                <a:solidFill>
                  <a:srgbClr val="C00000"/>
                </a:solidFill>
                <a:latin typeface="Calibri" panose="020F0502020204030204" pitchFamily="34" charset="0"/>
                <a:cs typeface="Calibri" panose="020F0502020204030204" pitchFamily="34" charset="0"/>
              </a:rPr>
              <a:t>D</a:t>
            </a:r>
            <a:r>
              <a:rPr lang="en-US" altLang="en-US" sz="3600">
                <a:latin typeface="Calibri" panose="020F0502020204030204" pitchFamily="34" charset="0"/>
                <a:cs typeface="Calibri" panose="020F0502020204030204" pitchFamily="34" charset="0"/>
              </a:rPr>
              <a:t>isability</a:t>
            </a:r>
          </a:p>
          <a:p>
            <a:pPr algn="just" eaLnBrk="1" hangingPunct="1">
              <a:lnSpc>
                <a:spcPct val="150000"/>
              </a:lnSpc>
            </a:pPr>
            <a:r>
              <a:rPr lang="en-US" altLang="en-US" sz="3600" b="1">
                <a:solidFill>
                  <a:srgbClr val="C00000"/>
                </a:solidFill>
                <a:latin typeface="Calibri" panose="020F0502020204030204" pitchFamily="34" charset="0"/>
                <a:cs typeface="Calibri" panose="020F0502020204030204" pitchFamily="34" charset="0"/>
              </a:rPr>
              <a:t>E</a:t>
            </a:r>
            <a:r>
              <a:rPr lang="en-US" altLang="en-US" sz="3600">
                <a:latin typeface="Calibri" panose="020F0502020204030204" pitchFamily="34" charset="0"/>
                <a:cs typeface="Calibri" panose="020F0502020204030204" pitchFamily="34" charset="0"/>
              </a:rPr>
              <a:t>xposure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61F18-1433-4EEE-8B75-6C7F0060CF78}"/>
              </a:ext>
            </a:extLst>
          </p:cNvPr>
          <p:cNvSpPr>
            <a:spLocks noGrp="1"/>
          </p:cNvSpPr>
          <p:nvPr>
            <p:ph type="title"/>
          </p:nvPr>
        </p:nvSpPr>
        <p:spPr>
          <a:xfrm>
            <a:off x="457200" y="512763"/>
            <a:ext cx="8229600" cy="914400"/>
          </a:xfrm>
        </p:spPr>
        <p:txBody>
          <a:bodyPr/>
          <a:lstStyle/>
          <a:p>
            <a:pPr algn="ctr" eaLnBrk="1" fontAlgn="auto" hangingPunct="1">
              <a:spcAft>
                <a:spcPts val="0"/>
              </a:spcAft>
              <a:defRPr/>
            </a:pPr>
            <a:r>
              <a:rPr lang="vi-VN" dirty="0">
                <a:solidFill>
                  <a:schemeClr val="tx2">
                    <a:satMod val="200000"/>
                  </a:schemeClr>
                </a:solidFill>
              </a:rPr>
              <a:t>VẾT THƯƠNG TIM</a:t>
            </a:r>
          </a:p>
        </p:txBody>
      </p:sp>
      <p:sp>
        <p:nvSpPr>
          <p:cNvPr id="20483" name="Content Placeholder 2">
            <a:extLst>
              <a:ext uri="{FF2B5EF4-FFF2-40B4-BE49-F238E27FC236}">
                <a16:creationId xmlns:a16="http://schemas.microsoft.com/office/drawing/2014/main" id="{D0CA6F69-6E0C-43A6-A09D-1A8EFCDABF3B}"/>
              </a:ext>
            </a:extLst>
          </p:cNvPr>
          <p:cNvSpPr>
            <a:spLocks noGrp="1"/>
          </p:cNvSpPr>
          <p:nvPr>
            <p:ph sz="half" idx="1"/>
          </p:nvPr>
        </p:nvSpPr>
        <p:spPr>
          <a:xfrm>
            <a:off x="15949" y="1219200"/>
            <a:ext cx="6096000" cy="5410200"/>
          </a:xfrm>
        </p:spPr>
        <p:txBody>
          <a:bodyPr/>
          <a:lstStyle/>
          <a:p>
            <a:pPr algn="just" eaLnBrk="1" hangingPunct="1">
              <a:lnSpc>
                <a:spcPct val="150000"/>
              </a:lnSpc>
              <a:spcBef>
                <a:spcPts val="0"/>
              </a:spcBef>
              <a:buFont typeface="Wingdings" panose="05000000000000000000" pitchFamily="2" charset="2"/>
              <a:buNone/>
            </a:pPr>
            <a:r>
              <a:rPr lang="en-US" altLang="en-US" sz="2400">
                <a:solidFill>
                  <a:srgbClr val="FFFF00"/>
                </a:solidFill>
                <a:latin typeface="Tahoma" panose="020B0604030504040204" pitchFamily="34" charset="0"/>
                <a:cs typeface="Tahoma" panose="020B0604030504040204" pitchFamily="34" charset="0"/>
              </a:rPr>
              <a:t>Chẩn đoán</a:t>
            </a:r>
          </a:p>
          <a:p>
            <a:pPr algn="just" eaLnBrk="1" hangingPunct="1">
              <a:lnSpc>
                <a:spcPct val="150000"/>
              </a:lnSpc>
              <a:spcBef>
                <a:spcPts val="0"/>
              </a:spcBef>
            </a:pPr>
            <a:r>
              <a:rPr lang="en-US" altLang="en-US" sz="2400">
                <a:latin typeface="Tahoma" panose="020B0604030504040204" pitchFamily="34" charset="0"/>
                <a:cs typeface="Tahoma" panose="020B0604030504040204" pitchFamily="34" charset="0"/>
              </a:rPr>
              <a:t>Vết thương vùng trước tim "cardiac box“ </a:t>
            </a:r>
          </a:p>
          <a:p>
            <a:pPr algn="just" eaLnBrk="1" hangingPunct="1">
              <a:lnSpc>
                <a:spcPct val="150000"/>
              </a:lnSpc>
              <a:spcBef>
                <a:spcPts val="0"/>
              </a:spcBef>
            </a:pPr>
            <a:r>
              <a:rPr lang="en-US" altLang="en-US" sz="2400">
                <a:latin typeface="Tahoma" panose="020B0604030504040204" pitchFamily="34" charset="0"/>
                <a:cs typeface="Tahoma" panose="020B0604030504040204" pitchFamily="34" charset="0"/>
              </a:rPr>
              <a:t>Hội chứng sốc mất máu</a:t>
            </a:r>
          </a:p>
          <a:p>
            <a:pPr algn="just" eaLnBrk="1" hangingPunct="1">
              <a:lnSpc>
                <a:spcPct val="150000"/>
              </a:lnSpc>
              <a:spcBef>
                <a:spcPts val="0"/>
              </a:spcBef>
            </a:pPr>
            <a:r>
              <a:rPr lang="en-US" altLang="en-US" sz="2400">
                <a:latin typeface="Tahoma" panose="020B0604030504040204" pitchFamily="34" charset="0"/>
                <a:cs typeface="Tahoma" panose="020B0604030504040204" pitchFamily="34" charset="0"/>
              </a:rPr>
              <a:t>Hội chứng chèn ép tim</a:t>
            </a:r>
          </a:p>
          <a:p>
            <a:pPr algn="just" eaLnBrk="1" hangingPunct="1">
              <a:lnSpc>
                <a:spcPct val="150000"/>
              </a:lnSpc>
              <a:spcBef>
                <a:spcPts val="0"/>
              </a:spcBef>
            </a:pPr>
            <a:r>
              <a:rPr lang="en-US" altLang="en-US" sz="2400">
                <a:latin typeface="Tahoma" panose="020B0604030504040204" pitchFamily="34" charset="0"/>
                <a:cs typeface="Tahoma" panose="020B0604030504040204" pitchFamily="34" charset="0"/>
              </a:rPr>
              <a:t>Tam chứng Beck</a:t>
            </a:r>
          </a:p>
          <a:p>
            <a:pPr algn="just" eaLnBrk="1" hangingPunct="1">
              <a:lnSpc>
                <a:spcPct val="150000"/>
              </a:lnSpc>
              <a:spcBef>
                <a:spcPts val="0"/>
              </a:spcBef>
            </a:pPr>
            <a:r>
              <a:rPr lang="en-US" altLang="en-US" sz="2400">
                <a:latin typeface="Tahoma" panose="020B0604030504040204" pitchFamily="34" charset="0"/>
                <a:cs typeface="Tahoma" panose="020B0604030504040204" pitchFamily="34" charset="0"/>
              </a:rPr>
              <a:t>Siêu âm tim, X quang phổi</a:t>
            </a:r>
          </a:p>
          <a:p>
            <a:pPr algn="just" eaLnBrk="1" hangingPunct="1">
              <a:lnSpc>
                <a:spcPct val="150000"/>
              </a:lnSpc>
              <a:spcBef>
                <a:spcPts val="0"/>
              </a:spcBef>
              <a:buFont typeface="Wingdings" panose="05000000000000000000" pitchFamily="2" charset="2"/>
              <a:buNone/>
            </a:pPr>
            <a:r>
              <a:rPr lang="en-US" altLang="en-US" sz="2400">
                <a:solidFill>
                  <a:srgbClr val="FFFF00"/>
                </a:solidFill>
                <a:latin typeface="Tahoma" panose="020B0604030504040204" pitchFamily="34" charset="0"/>
                <a:cs typeface="Tahoma" panose="020B0604030504040204" pitchFamily="34" charset="0"/>
              </a:rPr>
              <a:t>Điều trị</a:t>
            </a:r>
          </a:p>
          <a:p>
            <a:pPr algn="just" eaLnBrk="1" hangingPunct="1">
              <a:lnSpc>
                <a:spcPct val="150000"/>
              </a:lnSpc>
              <a:spcBef>
                <a:spcPts val="0"/>
              </a:spcBef>
            </a:pPr>
            <a:r>
              <a:rPr lang="en-US" altLang="en-US" sz="2400">
                <a:latin typeface="Tahoma" panose="020B0604030504040204" pitchFamily="34" charset="0"/>
                <a:cs typeface="Tahoma" panose="020B0604030504040204" pitchFamily="34" charset="0"/>
              </a:rPr>
              <a:t>Hồi sức</a:t>
            </a:r>
          </a:p>
          <a:p>
            <a:pPr algn="just" eaLnBrk="1" hangingPunct="1">
              <a:lnSpc>
                <a:spcPct val="150000"/>
              </a:lnSpc>
              <a:spcBef>
                <a:spcPts val="0"/>
              </a:spcBef>
            </a:pPr>
            <a:r>
              <a:rPr lang="en-US" altLang="en-US" sz="2400">
                <a:latin typeface="Tahoma" panose="020B0604030504040204" pitchFamily="34" charset="0"/>
                <a:cs typeface="Tahoma" panose="020B0604030504040204" pitchFamily="34" charset="0"/>
              </a:rPr>
              <a:t>Chọc giải ép</a:t>
            </a:r>
          </a:p>
          <a:p>
            <a:pPr algn="just" eaLnBrk="1" hangingPunct="1">
              <a:lnSpc>
                <a:spcPct val="150000"/>
              </a:lnSpc>
              <a:spcBef>
                <a:spcPts val="0"/>
              </a:spcBef>
            </a:pPr>
            <a:r>
              <a:rPr lang="en-US" altLang="en-US" sz="2400">
                <a:latin typeface="Tahoma" panose="020B0604030504040204" pitchFamily="34" charset="0"/>
                <a:cs typeface="Tahoma" panose="020B0604030504040204" pitchFamily="34" charset="0"/>
              </a:rPr>
              <a:t>Phẫu thuật, khâu vết thương tim</a:t>
            </a:r>
          </a:p>
        </p:txBody>
      </p:sp>
      <p:pic>
        <p:nvPicPr>
          <p:cNvPr id="20484" name="Content Placeholder 4">
            <a:extLst>
              <a:ext uri="{FF2B5EF4-FFF2-40B4-BE49-F238E27FC236}">
                <a16:creationId xmlns:a16="http://schemas.microsoft.com/office/drawing/2014/main" id="{64C6E7BA-173F-4E16-8176-6A0DC2E75BD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l="29993" t="14395" r="11517" b="11833"/>
          <a:stretch>
            <a:fillRect/>
          </a:stretch>
        </p:blipFill>
        <p:spPr>
          <a:xfrm>
            <a:off x="5181600" y="2514600"/>
            <a:ext cx="3363913" cy="3581400"/>
          </a:xfr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4E823-4BDE-42F9-91D9-3AE3162112B6}"/>
              </a:ext>
            </a:extLst>
          </p:cNvPr>
          <p:cNvSpPr>
            <a:spLocks noGrp="1"/>
          </p:cNvSpPr>
          <p:nvPr>
            <p:ph type="title"/>
          </p:nvPr>
        </p:nvSpPr>
        <p:spPr>
          <a:xfrm>
            <a:off x="457200" y="76200"/>
            <a:ext cx="8229600" cy="706437"/>
          </a:xfrm>
        </p:spPr>
        <p:txBody>
          <a:bodyPr/>
          <a:lstStyle/>
          <a:p>
            <a:pPr algn="ctr" eaLnBrk="1" fontAlgn="auto" hangingPunct="1">
              <a:spcAft>
                <a:spcPts val="0"/>
              </a:spcAft>
              <a:defRPr/>
            </a:pPr>
            <a:r>
              <a:rPr lang="vi-VN" dirty="0">
                <a:solidFill>
                  <a:schemeClr val="tx2">
                    <a:satMod val="200000"/>
                  </a:schemeClr>
                </a:solidFill>
              </a:rPr>
              <a:t>CHẤN THƯƠNG TIM</a:t>
            </a:r>
          </a:p>
        </p:txBody>
      </p:sp>
      <p:sp>
        <p:nvSpPr>
          <p:cNvPr id="16387" name="Content Placeholder 2">
            <a:extLst>
              <a:ext uri="{FF2B5EF4-FFF2-40B4-BE49-F238E27FC236}">
                <a16:creationId xmlns:a16="http://schemas.microsoft.com/office/drawing/2014/main" id="{D32E809F-E5FD-4375-B3EC-621CC9E363A4}"/>
              </a:ext>
            </a:extLst>
          </p:cNvPr>
          <p:cNvSpPr>
            <a:spLocks noGrp="1"/>
          </p:cNvSpPr>
          <p:nvPr>
            <p:ph sz="half" idx="1"/>
          </p:nvPr>
        </p:nvSpPr>
        <p:spPr>
          <a:xfrm>
            <a:off x="0" y="990600"/>
            <a:ext cx="5410200" cy="5384538"/>
          </a:xfrm>
        </p:spPr>
        <p:txBody>
          <a:bodyPr>
            <a:normAutofit lnSpcReduction="10000"/>
          </a:bodyPr>
          <a:lstStyle/>
          <a:p>
            <a:pPr marL="411480" algn="just" eaLnBrk="1" fontAlgn="auto" hangingPunct="1">
              <a:spcAft>
                <a:spcPts val="0"/>
              </a:spcAft>
              <a:buFont typeface="Wingdings"/>
              <a:buChar char=""/>
              <a:defRPr/>
            </a:pPr>
            <a:r>
              <a:rPr lang="vi-VN"/>
              <a:t>NN</a:t>
            </a:r>
            <a:r>
              <a:rPr lang="en-US"/>
              <a:t>: </a:t>
            </a:r>
            <a:r>
              <a:rPr lang="en-US" dirty="0" err="1"/>
              <a:t>lực</a:t>
            </a:r>
            <a:r>
              <a:rPr lang="en-US" dirty="0"/>
              <a:t> </a:t>
            </a:r>
            <a:r>
              <a:rPr lang="en-US" dirty="0" err="1"/>
              <a:t>tác</a:t>
            </a:r>
            <a:r>
              <a:rPr lang="en-US" dirty="0"/>
              <a:t> </a:t>
            </a:r>
            <a:r>
              <a:rPr lang="en-US" dirty="0" err="1"/>
              <a:t>động</a:t>
            </a:r>
            <a:r>
              <a:rPr lang="en-US" dirty="0"/>
              <a:t> </a:t>
            </a:r>
            <a:r>
              <a:rPr lang="en-US" dirty="0" err="1"/>
              <a:t>mạnh</a:t>
            </a:r>
            <a:r>
              <a:rPr lang="en-US" dirty="0"/>
              <a:t>: </a:t>
            </a:r>
            <a:r>
              <a:rPr lang="en-US" dirty="0" err="1"/>
              <a:t>tay</a:t>
            </a:r>
            <a:r>
              <a:rPr lang="en-US" dirty="0"/>
              <a:t> </a:t>
            </a:r>
            <a:r>
              <a:rPr lang="en-US" dirty="0" err="1"/>
              <a:t>lái</a:t>
            </a:r>
            <a:r>
              <a:rPr lang="en-US" dirty="0"/>
              <a:t>…</a:t>
            </a:r>
          </a:p>
          <a:p>
            <a:pPr marL="411480" algn="just" eaLnBrk="1" fontAlgn="auto" hangingPunct="1">
              <a:spcAft>
                <a:spcPts val="0"/>
              </a:spcAft>
              <a:buFont typeface="Wingdings"/>
              <a:buNone/>
              <a:defRPr/>
            </a:pPr>
            <a:r>
              <a:rPr lang="en-US" dirty="0" err="1">
                <a:solidFill>
                  <a:srgbClr val="FFFF00"/>
                </a:solidFill>
              </a:rPr>
              <a:t>Chẩn</a:t>
            </a:r>
            <a:r>
              <a:rPr lang="en-US" dirty="0">
                <a:solidFill>
                  <a:srgbClr val="FFFF00"/>
                </a:solidFill>
              </a:rPr>
              <a:t> </a:t>
            </a:r>
            <a:r>
              <a:rPr lang="en-US" dirty="0" err="1">
                <a:solidFill>
                  <a:srgbClr val="FFFF00"/>
                </a:solidFill>
              </a:rPr>
              <a:t>đoán</a:t>
            </a:r>
            <a:endParaRPr lang="en-US" dirty="0">
              <a:solidFill>
                <a:srgbClr val="FFFF00"/>
              </a:solidFill>
            </a:endParaRPr>
          </a:p>
          <a:p>
            <a:pPr marL="411480" algn="just" eaLnBrk="1" fontAlgn="auto" hangingPunct="1">
              <a:spcAft>
                <a:spcPts val="0"/>
              </a:spcAft>
              <a:defRPr/>
            </a:pPr>
            <a:r>
              <a:rPr lang="en-US"/>
              <a:t>LS</a:t>
            </a:r>
            <a:r>
              <a:rPr lang="en-US" dirty="0"/>
              <a:t>: Tam </a:t>
            </a:r>
            <a:r>
              <a:rPr lang="en-US" dirty="0" err="1"/>
              <a:t>chứng</a:t>
            </a:r>
            <a:r>
              <a:rPr lang="en-US" dirty="0"/>
              <a:t> Beck</a:t>
            </a:r>
          </a:p>
          <a:p>
            <a:pPr marL="411480" algn="just" eaLnBrk="1" fontAlgn="auto" hangingPunct="1">
              <a:spcAft>
                <a:spcPts val="0"/>
              </a:spcAft>
              <a:defRPr/>
            </a:pPr>
            <a:r>
              <a:rPr lang="en-US"/>
              <a:t>Loạn </a:t>
            </a:r>
            <a:r>
              <a:rPr lang="en-US" dirty="0" err="1"/>
              <a:t>nhịp</a:t>
            </a:r>
            <a:r>
              <a:rPr lang="en-US" dirty="0"/>
              <a:t> </a:t>
            </a:r>
            <a:r>
              <a:rPr lang="en-US" dirty="0" err="1"/>
              <a:t>tim</a:t>
            </a:r>
            <a:endParaRPr lang="en-US" dirty="0"/>
          </a:p>
          <a:p>
            <a:pPr marL="411480" algn="just" eaLnBrk="1" fontAlgn="auto" hangingPunct="1">
              <a:spcAft>
                <a:spcPts val="0"/>
              </a:spcAft>
              <a:defRPr/>
            </a:pPr>
            <a:r>
              <a:rPr lang="en-US"/>
              <a:t>Âm </a:t>
            </a:r>
            <a:r>
              <a:rPr lang="en-US" dirty="0" err="1"/>
              <a:t>thổi</a:t>
            </a:r>
            <a:r>
              <a:rPr lang="en-US" dirty="0"/>
              <a:t> </a:t>
            </a:r>
            <a:r>
              <a:rPr lang="en-US" dirty="0" err="1"/>
              <a:t>tâm</a:t>
            </a:r>
            <a:r>
              <a:rPr lang="en-US" dirty="0"/>
              <a:t> </a:t>
            </a:r>
            <a:r>
              <a:rPr lang="en-US" dirty="0" err="1"/>
              <a:t>thu</a:t>
            </a:r>
            <a:endParaRPr lang="en-US" dirty="0"/>
          </a:p>
          <a:p>
            <a:pPr marL="411480" algn="just" eaLnBrk="1" fontAlgn="auto" hangingPunct="1">
              <a:spcAft>
                <a:spcPts val="0"/>
              </a:spcAft>
              <a:defRPr/>
            </a:pPr>
            <a:r>
              <a:rPr lang="en-US"/>
              <a:t>CLS</a:t>
            </a:r>
            <a:r>
              <a:rPr lang="en-US" dirty="0"/>
              <a:t>: </a:t>
            </a:r>
            <a:r>
              <a:rPr lang="en-US" dirty="0" err="1"/>
              <a:t>điện</a:t>
            </a:r>
            <a:r>
              <a:rPr lang="en-US" dirty="0"/>
              <a:t> </a:t>
            </a:r>
            <a:r>
              <a:rPr lang="en-US" dirty="0" err="1"/>
              <a:t>tâm</a:t>
            </a:r>
            <a:r>
              <a:rPr lang="en-US" dirty="0"/>
              <a:t> </a:t>
            </a:r>
            <a:r>
              <a:rPr lang="en-US" dirty="0" err="1"/>
              <a:t>đồ</a:t>
            </a:r>
            <a:r>
              <a:rPr lang="en-US" dirty="0"/>
              <a:t>, </a:t>
            </a:r>
            <a:r>
              <a:rPr lang="en-US" dirty="0" err="1"/>
              <a:t>siêu</a:t>
            </a:r>
            <a:r>
              <a:rPr lang="en-US" dirty="0"/>
              <a:t> </a:t>
            </a:r>
            <a:r>
              <a:rPr lang="en-US" dirty="0" err="1"/>
              <a:t>âm</a:t>
            </a:r>
            <a:r>
              <a:rPr lang="en-US" dirty="0"/>
              <a:t> </a:t>
            </a:r>
            <a:r>
              <a:rPr lang="en-US" dirty="0" err="1"/>
              <a:t>tim</a:t>
            </a:r>
            <a:endParaRPr lang="en-US" dirty="0"/>
          </a:p>
          <a:p>
            <a:pPr marL="411480" algn="just" eaLnBrk="1" fontAlgn="auto" hangingPunct="1">
              <a:spcAft>
                <a:spcPts val="0"/>
              </a:spcAft>
              <a:defRPr/>
            </a:pPr>
            <a:r>
              <a:rPr lang="en-US"/>
              <a:t>CT </a:t>
            </a:r>
            <a:r>
              <a:rPr lang="en-US" dirty="0"/>
              <a:t>Scans </a:t>
            </a:r>
            <a:r>
              <a:rPr lang="en-US" dirty="0" err="1"/>
              <a:t>khi</a:t>
            </a:r>
            <a:r>
              <a:rPr lang="en-US" dirty="0"/>
              <a:t> </a:t>
            </a:r>
            <a:r>
              <a:rPr lang="en-US" dirty="0" err="1"/>
              <a:t>ổn</a:t>
            </a:r>
            <a:r>
              <a:rPr lang="en-US" dirty="0"/>
              <a:t> </a:t>
            </a:r>
            <a:r>
              <a:rPr lang="en-US" dirty="0" err="1"/>
              <a:t>định</a:t>
            </a:r>
            <a:endParaRPr lang="en-US" dirty="0"/>
          </a:p>
          <a:p>
            <a:pPr marL="411480" algn="just" eaLnBrk="1" fontAlgn="auto" hangingPunct="1">
              <a:spcAft>
                <a:spcPts val="0"/>
              </a:spcAft>
              <a:defRPr/>
            </a:pPr>
            <a:r>
              <a:rPr lang="en-US"/>
              <a:t>Men </a:t>
            </a:r>
            <a:r>
              <a:rPr lang="en-US" dirty="0" err="1"/>
              <a:t>tim</a:t>
            </a:r>
            <a:r>
              <a:rPr lang="en-US" dirty="0"/>
              <a:t> </a:t>
            </a:r>
            <a:r>
              <a:rPr lang="en-US" dirty="0" err="1"/>
              <a:t>thay</a:t>
            </a:r>
            <a:r>
              <a:rPr lang="en-US" dirty="0"/>
              <a:t> </a:t>
            </a:r>
            <a:r>
              <a:rPr lang="en-US" dirty="0" err="1"/>
              <a:t>đổi</a:t>
            </a:r>
            <a:endParaRPr lang="en-US" dirty="0"/>
          </a:p>
          <a:p>
            <a:pPr marL="411480" algn="just" eaLnBrk="1" fontAlgn="auto" hangingPunct="1">
              <a:spcAft>
                <a:spcPts val="0"/>
              </a:spcAft>
              <a:buFont typeface="Wingdings"/>
              <a:buNone/>
              <a:defRPr/>
            </a:pPr>
            <a:r>
              <a:rPr lang="en-US" dirty="0" err="1">
                <a:solidFill>
                  <a:srgbClr val="FFFF00"/>
                </a:solidFill>
              </a:rPr>
              <a:t>Điều</a:t>
            </a:r>
            <a:r>
              <a:rPr lang="en-US" dirty="0">
                <a:solidFill>
                  <a:srgbClr val="FFFF00"/>
                </a:solidFill>
              </a:rPr>
              <a:t> </a:t>
            </a:r>
            <a:r>
              <a:rPr lang="en-US" dirty="0" err="1">
                <a:solidFill>
                  <a:srgbClr val="FFFF00"/>
                </a:solidFill>
              </a:rPr>
              <a:t>trị</a:t>
            </a:r>
            <a:endParaRPr lang="en-US" dirty="0">
              <a:solidFill>
                <a:srgbClr val="FFFF00"/>
              </a:solidFill>
            </a:endParaRPr>
          </a:p>
          <a:p>
            <a:pPr marL="411480" algn="just" eaLnBrk="1" fontAlgn="auto" hangingPunct="1">
              <a:spcAft>
                <a:spcPts val="0"/>
              </a:spcAft>
              <a:defRPr/>
            </a:pPr>
            <a:r>
              <a:rPr lang="en-US"/>
              <a:t>Theo </a:t>
            </a:r>
            <a:r>
              <a:rPr lang="en-US" dirty="0" err="1"/>
              <a:t>dõi</a:t>
            </a:r>
            <a:endParaRPr lang="en-US" dirty="0"/>
          </a:p>
          <a:p>
            <a:pPr marL="411480" algn="just" eaLnBrk="1" fontAlgn="auto" hangingPunct="1">
              <a:spcAft>
                <a:spcPts val="0"/>
              </a:spcAft>
              <a:defRPr/>
            </a:pPr>
            <a:r>
              <a:rPr lang="en-US"/>
              <a:t>Phẫu </a:t>
            </a:r>
            <a:r>
              <a:rPr lang="en-US" dirty="0" err="1"/>
              <a:t>thuật</a:t>
            </a:r>
            <a:endParaRPr lang="en-US" dirty="0"/>
          </a:p>
        </p:txBody>
      </p:sp>
      <p:pic>
        <p:nvPicPr>
          <p:cNvPr id="21508" name="Content Placeholder 4">
            <a:extLst>
              <a:ext uri="{FF2B5EF4-FFF2-40B4-BE49-F238E27FC236}">
                <a16:creationId xmlns:a16="http://schemas.microsoft.com/office/drawing/2014/main" id="{9DCD1D1D-C8C6-4EFF-AC7E-313EB60E31F7}"/>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8302"/>
          <a:stretch/>
        </p:blipFill>
        <p:spPr>
          <a:xfrm>
            <a:off x="5943600" y="957943"/>
            <a:ext cx="2895600" cy="2919412"/>
          </a:xfrm>
        </p:spPr>
      </p:pic>
      <p:sp>
        <p:nvSpPr>
          <p:cNvPr id="3" name="Rectangle 2">
            <a:extLst>
              <a:ext uri="{FF2B5EF4-FFF2-40B4-BE49-F238E27FC236}">
                <a16:creationId xmlns:a16="http://schemas.microsoft.com/office/drawing/2014/main" id="{418852B2-FF69-4CF5-9E2D-D07D03A1A6E9}"/>
              </a:ext>
            </a:extLst>
          </p:cNvPr>
          <p:cNvSpPr/>
          <p:nvPr/>
        </p:nvSpPr>
        <p:spPr>
          <a:xfrm>
            <a:off x="3810000" y="4120888"/>
            <a:ext cx="5214257" cy="2462213"/>
          </a:xfrm>
          <a:prstGeom prst="rect">
            <a:avLst/>
          </a:prstGeom>
        </p:spPr>
        <p:txBody>
          <a:bodyPr wrap="square">
            <a:spAutoFit/>
          </a:bodyPr>
          <a:lstStyle/>
          <a:p>
            <a:pPr marL="342900" indent="-342900">
              <a:buFont typeface="Arial" panose="020B0604020202020204" pitchFamily="34" charset="0"/>
              <a:buChar char="•"/>
            </a:pPr>
            <a:r>
              <a:rPr lang="vi-VN" sz="2200">
                <a:solidFill>
                  <a:srgbClr val="66FF33"/>
                </a:solidFill>
                <a:latin typeface="Calibri" panose="020F0502020204030204" pitchFamily="34" charset="0"/>
                <a:cs typeface="Calibri" panose="020F0502020204030204" pitchFamily="34" charset="0"/>
              </a:rPr>
              <a:t>Do nhĩ mỏng nên thường tổn thương nhẹ vẫn vỡ và áp lực ko cao =&gt;máu chảy ra từ từ, gây chèn ép nhưng tự bị chèn lại =&gt;máu ra chậm =&gt;cứu được chứ vỡ tâm thất là xong</a:t>
            </a:r>
          </a:p>
          <a:p>
            <a:pPr marL="342900" indent="-342900">
              <a:buFont typeface="Arial" panose="020B0604020202020204" pitchFamily="34" charset="0"/>
              <a:buChar char="•"/>
            </a:pPr>
            <a:r>
              <a:rPr lang="en-US" sz="2200">
                <a:solidFill>
                  <a:srgbClr val="66FF33"/>
                </a:solidFill>
                <a:latin typeface="Calibri" panose="020F0502020204030204" pitchFamily="34" charset="0"/>
                <a:cs typeface="Calibri" panose="020F0502020204030204" pitchFamily="34" charset="0"/>
              </a:rPr>
              <a:t>Nghi khi HA tụt mà ko rõ nguyên nhân, bù dịch cũng lên nổi</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85C36-E114-499D-91FA-8F000E38F6A0}"/>
              </a:ext>
            </a:extLst>
          </p:cNvPr>
          <p:cNvSpPr>
            <a:spLocks noGrp="1"/>
          </p:cNvSpPr>
          <p:nvPr>
            <p:ph type="title"/>
          </p:nvPr>
        </p:nvSpPr>
        <p:spPr>
          <a:xfrm>
            <a:off x="635342" y="48419"/>
            <a:ext cx="8229600" cy="706438"/>
          </a:xfrm>
        </p:spPr>
        <p:txBody>
          <a:bodyPr/>
          <a:lstStyle/>
          <a:p>
            <a:pPr algn="ctr" eaLnBrk="1" fontAlgn="auto" hangingPunct="1">
              <a:spcAft>
                <a:spcPts val="0"/>
              </a:spcAft>
              <a:defRPr/>
            </a:pPr>
            <a:r>
              <a:rPr lang="en-US" dirty="0">
                <a:solidFill>
                  <a:schemeClr val="tx2">
                    <a:satMod val="200000"/>
                  </a:schemeClr>
                </a:solidFill>
              </a:rPr>
              <a:t>TỔN THƯƠNG MẠCH MÁU LỚN</a:t>
            </a:r>
            <a:endParaRPr lang="vi-VN" dirty="0">
              <a:solidFill>
                <a:schemeClr val="tx2">
                  <a:satMod val="200000"/>
                </a:schemeClr>
              </a:solidFill>
            </a:endParaRPr>
          </a:p>
        </p:txBody>
      </p:sp>
      <p:sp>
        <p:nvSpPr>
          <p:cNvPr id="22531" name="Content Placeholder 2">
            <a:extLst>
              <a:ext uri="{FF2B5EF4-FFF2-40B4-BE49-F238E27FC236}">
                <a16:creationId xmlns:a16="http://schemas.microsoft.com/office/drawing/2014/main" id="{55C40932-C3CA-42DB-8B17-98027880CE23}"/>
              </a:ext>
            </a:extLst>
          </p:cNvPr>
          <p:cNvSpPr>
            <a:spLocks noGrp="1"/>
          </p:cNvSpPr>
          <p:nvPr>
            <p:ph sz="half" idx="1"/>
          </p:nvPr>
        </p:nvSpPr>
        <p:spPr>
          <a:xfrm>
            <a:off x="0" y="754857"/>
            <a:ext cx="8915400" cy="6103143"/>
          </a:xfrm>
        </p:spPr>
        <p:txBody>
          <a:bodyPr/>
          <a:lstStyle/>
          <a:p>
            <a:pPr eaLnBrk="1" hangingPunct="1">
              <a:spcAft>
                <a:spcPts val="600"/>
              </a:spcAft>
              <a:buNone/>
            </a:pPr>
            <a:r>
              <a:rPr lang="en-US" altLang="en-US" sz="2000">
                <a:latin typeface="Tahoma" panose="020B0604030504040204" pitchFamily="34" charset="0"/>
                <a:cs typeface="Tahoma" panose="020B0604030504040204" pitchFamily="34" charset="0"/>
              </a:rPr>
              <a:t>Vết thương: 90%</a:t>
            </a:r>
            <a:r>
              <a:rPr lang="vi-VN" altLang="en-US" sz="2000">
                <a:latin typeface="Tahoma" panose="020B0604030504040204" pitchFamily="34" charset="0"/>
                <a:cs typeface="Tahoma" panose="020B0604030504040204" pitchFamily="34" charset="0"/>
              </a:rPr>
              <a:t> </a:t>
            </a:r>
            <a:r>
              <a:rPr lang="vi-VN" altLang="en-US" sz="2000">
                <a:solidFill>
                  <a:srgbClr val="66FF33"/>
                </a:solidFill>
                <a:latin typeface="Tahoma" panose="020B0604030504040204" pitchFamily="34" charset="0"/>
                <a:cs typeface="Tahoma" panose="020B0604030504040204" pitchFamily="34" charset="0"/>
              </a:rPr>
              <a:t>(</a:t>
            </a:r>
            <a:r>
              <a:rPr lang="vi-VN" sz="2000">
                <a:solidFill>
                  <a:srgbClr val="66FF33"/>
                </a:solidFill>
              </a:rPr>
              <a:t>Tổn thương ĐMC hiện nay chỉ cứu được 50%)</a:t>
            </a:r>
            <a:endParaRPr lang="en-US" altLang="en-US" sz="2000">
              <a:solidFill>
                <a:srgbClr val="66FF33"/>
              </a:solidFill>
              <a:latin typeface="Tahoma" panose="020B0604030504040204" pitchFamily="34" charset="0"/>
              <a:cs typeface="Tahoma" panose="020B0604030504040204" pitchFamily="34" charset="0"/>
            </a:endParaRPr>
          </a:p>
          <a:p>
            <a:pPr eaLnBrk="1" hangingPunct="1">
              <a:spcAft>
                <a:spcPts val="600"/>
              </a:spcAft>
              <a:buFont typeface="Wingdings" panose="05000000000000000000" pitchFamily="2" charset="2"/>
              <a:buNone/>
            </a:pPr>
            <a:r>
              <a:rPr lang="en-US" altLang="en-US" sz="2000">
                <a:solidFill>
                  <a:srgbClr val="FFFF00"/>
                </a:solidFill>
                <a:latin typeface="Tahoma" panose="020B0604030504040204" pitchFamily="34" charset="0"/>
                <a:cs typeface="Tahoma" panose="020B0604030504040204" pitchFamily="34" charset="0"/>
              </a:rPr>
              <a:t>Chẩn Đoán</a:t>
            </a:r>
          </a:p>
          <a:p>
            <a:pPr eaLnBrk="1" hangingPunct="1">
              <a:spcAft>
                <a:spcPts val="600"/>
              </a:spcAft>
            </a:pPr>
            <a:r>
              <a:rPr lang="en-US" altLang="en-US" sz="2000">
                <a:latin typeface="Tahoma" panose="020B0604030504040204" pitchFamily="34" charset="0"/>
                <a:cs typeface="Tahoma" panose="020B0604030504040204" pitchFamily="34" charset="0"/>
              </a:rPr>
              <a:t>Vị trí vết thương, khối máu tụ lớn,</a:t>
            </a:r>
            <a:br>
              <a:rPr lang="vi-VN" altLang="en-US" sz="2000">
                <a:latin typeface="Tahoma" panose="020B0604030504040204" pitchFamily="34" charset="0"/>
                <a:cs typeface="Tahoma" panose="020B0604030504040204" pitchFamily="34" charset="0"/>
              </a:rPr>
            </a:br>
            <a:r>
              <a:rPr lang="en-US" altLang="en-US" sz="2000">
                <a:latin typeface="Tahoma" panose="020B0604030504040204" pitchFamily="34" charset="0"/>
                <a:cs typeface="Tahoma" panose="020B0604030504040204" pitchFamily="34" charset="0"/>
              </a:rPr>
              <a:t>H/c sốc mất máu</a:t>
            </a:r>
          </a:p>
          <a:p>
            <a:pPr eaLnBrk="1" hangingPunct="1">
              <a:spcAft>
                <a:spcPts val="600"/>
              </a:spcAft>
            </a:pPr>
            <a:r>
              <a:rPr lang="vi-VN" altLang="en-US" sz="2000" b="1" i="1">
                <a:solidFill>
                  <a:srgbClr val="FF0000"/>
                </a:solidFill>
                <a:latin typeface="Tahoma" panose="020B0604030504040204" pitchFamily="34" charset="0"/>
                <a:cs typeface="Tahoma" panose="020B0604030504040204" pitchFamily="34" charset="0"/>
              </a:rPr>
              <a:t>XQ </a:t>
            </a:r>
            <a:r>
              <a:rPr lang="en-US" altLang="en-US" sz="2000" b="1" i="1">
                <a:solidFill>
                  <a:srgbClr val="FF0000"/>
                </a:solidFill>
                <a:latin typeface="Tahoma" panose="020B0604030504040204" pitchFamily="34" charset="0"/>
                <a:cs typeface="Tahoma" panose="020B0604030504040204" pitchFamily="34" charset="0"/>
              </a:rPr>
              <a:t>phổi: trung thất mở rộng,</a:t>
            </a:r>
            <a:br>
              <a:rPr lang="vi-VN" altLang="en-US" sz="2000" b="1" i="1">
                <a:solidFill>
                  <a:srgbClr val="FF0000"/>
                </a:solidFill>
                <a:latin typeface="Tahoma" panose="020B0604030504040204" pitchFamily="34" charset="0"/>
                <a:cs typeface="Tahoma" panose="020B0604030504040204" pitchFamily="34" charset="0"/>
              </a:rPr>
            </a:br>
            <a:r>
              <a:rPr lang="en-US" altLang="en-US" sz="2000" b="1" i="1">
                <a:solidFill>
                  <a:srgbClr val="FF0000"/>
                </a:solidFill>
                <a:latin typeface="Tahoma" panose="020B0604030504040204" pitchFamily="34" charset="0"/>
                <a:cs typeface="Tahoma" panose="020B0604030504040204" pitchFamily="34" charset="0"/>
              </a:rPr>
              <a:t>mờ quai ĐMC, gãy X sườn 1,2,</a:t>
            </a:r>
            <a:br>
              <a:rPr lang="vi-VN" altLang="en-US" sz="2000" b="1" i="1">
                <a:solidFill>
                  <a:srgbClr val="FF0000"/>
                </a:solidFill>
                <a:latin typeface="Tahoma" panose="020B0604030504040204" pitchFamily="34" charset="0"/>
                <a:cs typeface="Tahoma" panose="020B0604030504040204" pitchFamily="34" charset="0"/>
              </a:rPr>
            </a:br>
            <a:r>
              <a:rPr lang="en-US" altLang="en-US" sz="2000" b="1" i="1">
                <a:solidFill>
                  <a:srgbClr val="FF0000"/>
                </a:solidFill>
                <a:latin typeface="Tahoma" panose="020B0604030504040204" pitchFamily="34" charset="0"/>
                <a:cs typeface="Tahoma" panose="020B0604030504040204" pitchFamily="34" charset="0"/>
              </a:rPr>
              <a:t>đẩy lệch KQ-PQ. tràn máu MP</a:t>
            </a:r>
          </a:p>
          <a:p>
            <a:pPr eaLnBrk="1" hangingPunct="1">
              <a:spcAft>
                <a:spcPts val="600"/>
              </a:spcAft>
            </a:pPr>
            <a:r>
              <a:rPr lang="en-US" altLang="en-US" sz="2000">
                <a:latin typeface="Tahoma" panose="020B0604030504040204" pitchFamily="34" charset="0"/>
                <a:cs typeface="Tahoma" panose="020B0604030504040204" pitchFamily="34" charset="0"/>
              </a:rPr>
              <a:t>Huyết động ổn định: CT scans,</a:t>
            </a:r>
            <a:br>
              <a:rPr lang="vi-VN" altLang="en-US" sz="2000">
                <a:latin typeface="Tahoma" panose="020B0604030504040204" pitchFamily="34" charset="0"/>
                <a:cs typeface="Tahoma" panose="020B0604030504040204" pitchFamily="34" charset="0"/>
              </a:rPr>
            </a:br>
            <a:r>
              <a:rPr lang="en-US" altLang="en-US" sz="2000">
                <a:latin typeface="Tahoma" panose="020B0604030504040204" pitchFamily="34" charset="0"/>
                <a:cs typeface="Tahoma" panose="020B0604030504040204" pitchFamily="34" charset="0"/>
              </a:rPr>
              <a:t>siêu âm mạch máu.</a:t>
            </a:r>
          </a:p>
          <a:p>
            <a:pPr eaLnBrk="1" hangingPunct="1">
              <a:spcAft>
                <a:spcPts val="600"/>
              </a:spcAft>
              <a:buFont typeface="Wingdings" panose="05000000000000000000" pitchFamily="2" charset="2"/>
              <a:buNone/>
            </a:pPr>
            <a:r>
              <a:rPr lang="en-US" altLang="en-US" sz="2000">
                <a:solidFill>
                  <a:srgbClr val="FFFF00"/>
                </a:solidFill>
                <a:latin typeface="Tahoma" panose="020B0604030504040204" pitchFamily="34" charset="0"/>
                <a:cs typeface="Tahoma" panose="020B0604030504040204" pitchFamily="34" charset="0"/>
              </a:rPr>
              <a:t>Điều trị</a:t>
            </a:r>
          </a:p>
          <a:p>
            <a:pPr eaLnBrk="1" hangingPunct="1">
              <a:spcAft>
                <a:spcPts val="600"/>
              </a:spcAft>
            </a:pPr>
            <a:r>
              <a:rPr lang="en-US" altLang="en-US" sz="2000">
                <a:latin typeface="Tahoma" panose="020B0604030504040204" pitchFamily="34" charset="0"/>
                <a:cs typeface="Tahoma" panose="020B0604030504040204" pitchFamily="34" charset="0"/>
              </a:rPr>
              <a:t>Hồi sức tích cực</a:t>
            </a:r>
          </a:p>
          <a:p>
            <a:pPr eaLnBrk="1" hangingPunct="1">
              <a:spcAft>
                <a:spcPts val="600"/>
              </a:spcAft>
            </a:pPr>
            <a:r>
              <a:rPr lang="en-US" altLang="en-US" sz="2000">
                <a:latin typeface="Tahoma" panose="020B0604030504040204" pitchFamily="34" charset="0"/>
                <a:cs typeface="Tahoma" panose="020B0604030504040204" pitchFamily="34" charset="0"/>
              </a:rPr>
              <a:t>PT: lựa chọn đường mổ </a:t>
            </a:r>
            <a:r>
              <a:rPr lang="vi-VN" altLang="en-US" sz="2000">
                <a:latin typeface="Tahoma" panose="020B0604030504040204" pitchFamily="34" charset="0"/>
                <a:cs typeface="Tahoma" panose="020B0604030504040204" pitchFamily="34" charset="0"/>
              </a:rPr>
              <a:t>∈ </a:t>
            </a:r>
            <a:r>
              <a:rPr lang="en-US" altLang="en-US" sz="2000">
                <a:latin typeface="Tahoma" panose="020B0604030504040204" pitchFamily="34" charset="0"/>
                <a:cs typeface="Tahoma" panose="020B0604030504040204" pitchFamily="34" charset="0"/>
              </a:rPr>
              <a:t>thương tổn</a:t>
            </a:r>
          </a:p>
          <a:p>
            <a:pPr eaLnBrk="1" hangingPunct="1">
              <a:spcAft>
                <a:spcPts val="600"/>
              </a:spcAft>
            </a:pPr>
            <a:r>
              <a:rPr lang="en-US" altLang="en-US" sz="2000">
                <a:latin typeface="Tahoma" panose="020B0604030504040204" pitchFamily="34" charset="0"/>
                <a:cs typeface="Tahoma" panose="020B0604030504040204" pitchFamily="34" charset="0"/>
              </a:rPr>
              <a:t>PT với máy tim phổi nhân tạo</a:t>
            </a:r>
          </a:p>
          <a:p>
            <a:pPr eaLnBrk="1" hangingPunct="1">
              <a:spcAft>
                <a:spcPts val="600"/>
              </a:spcAft>
            </a:pPr>
            <a:r>
              <a:rPr lang="en-US" altLang="en-US" sz="2000">
                <a:latin typeface="Tahoma" panose="020B0604030504040204" pitchFamily="34" charset="0"/>
                <a:cs typeface="Tahoma" panose="020B0604030504040204" pitchFamily="34" charset="0"/>
              </a:rPr>
              <a:t>Can thiệp nội mạch</a:t>
            </a:r>
          </a:p>
        </p:txBody>
      </p:sp>
      <p:pic>
        <p:nvPicPr>
          <p:cNvPr id="22532" name="Content Placeholder 4">
            <a:extLst>
              <a:ext uri="{FF2B5EF4-FFF2-40B4-BE49-F238E27FC236}">
                <a16:creationId xmlns:a16="http://schemas.microsoft.com/office/drawing/2014/main" id="{0FE58AF1-0BF5-41D8-B0DD-AE31651514F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750142" y="2057400"/>
            <a:ext cx="4395787" cy="4114800"/>
          </a:xfr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18146" name="Rectangle 2">
            <a:extLst>
              <a:ext uri="{FF2B5EF4-FFF2-40B4-BE49-F238E27FC236}">
                <a16:creationId xmlns:a16="http://schemas.microsoft.com/office/drawing/2014/main" id="{C58EA1BC-A9C3-4E0C-BFCA-13EA0F2841FF}"/>
              </a:ext>
            </a:extLst>
          </p:cNvPr>
          <p:cNvSpPr>
            <a:spLocks noGrp="1" noRot="1" noChangeArrowheads="1"/>
          </p:cNvSpPr>
          <p:nvPr>
            <p:ph type="title"/>
          </p:nvPr>
        </p:nvSpPr>
        <p:spPr>
          <a:xfrm>
            <a:off x="10886" y="183583"/>
            <a:ext cx="9144000" cy="641350"/>
          </a:xfrm>
        </p:spPr>
        <p:txBody>
          <a:bodyPr>
            <a:spAutoFit/>
          </a:bodyPr>
          <a:lstStyle/>
          <a:p>
            <a:pPr eaLnBrk="1" hangingPunct="1"/>
            <a:r>
              <a:rPr lang="en-US" altLang="en-US" sz="3600">
                <a:solidFill>
                  <a:srgbClr val="FFFF00"/>
                </a:solidFill>
                <a:effectLst/>
                <a:latin typeface="Calibri" panose="020F0502020204030204" pitchFamily="34" charset="0"/>
              </a:rPr>
              <a:t>VỠ KHÍ PHẾ QUẢN</a:t>
            </a:r>
          </a:p>
        </p:txBody>
      </p:sp>
      <p:sp>
        <p:nvSpPr>
          <p:cNvPr id="518147" name="Rectangle 3">
            <a:extLst>
              <a:ext uri="{FF2B5EF4-FFF2-40B4-BE49-F238E27FC236}">
                <a16:creationId xmlns:a16="http://schemas.microsoft.com/office/drawing/2014/main" id="{0780E5DE-82A0-4269-B525-9E9517EF45C6}"/>
              </a:ext>
            </a:extLst>
          </p:cNvPr>
          <p:cNvSpPr>
            <a:spLocks noGrp="1" noChangeArrowheads="1"/>
          </p:cNvSpPr>
          <p:nvPr>
            <p:ph type="body" sz="half" idx="1"/>
          </p:nvPr>
        </p:nvSpPr>
        <p:spPr>
          <a:xfrm>
            <a:off x="10886" y="990600"/>
            <a:ext cx="9144000" cy="5105400"/>
          </a:xfrm>
        </p:spPr>
        <p:txBody>
          <a:bodyPr/>
          <a:lstStyle/>
          <a:p>
            <a:pPr algn="just" eaLnBrk="1" hangingPunct="1">
              <a:lnSpc>
                <a:spcPct val="130000"/>
              </a:lnSpc>
              <a:spcBef>
                <a:spcPts val="0"/>
              </a:spcBef>
              <a:buClr>
                <a:srgbClr val="FF9900"/>
              </a:buClr>
              <a:buFont typeface="Wingdings" panose="05000000000000000000" pitchFamily="2" charset="2"/>
              <a:buChar char="§"/>
            </a:pPr>
            <a:r>
              <a:rPr lang="en-US" altLang="en-US" sz="2800">
                <a:effectLst/>
                <a:latin typeface="arial" panose="020B0604020202020204" pitchFamily="34" charset="0"/>
                <a:cs typeface="arial" panose="020B0604020202020204" pitchFamily="34" charset="0"/>
              </a:rPr>
              <a:t>Hiếm gặp: 0,7 – 2,2% chấn thương ngực. </a:t>
            </a:r>
            <a:r>
              <a:rPr lang="en-US" altLang="en-US" sz="2800" baseline="30000">
                <a:effectLst/>
                <a:latin typeface="arial" panose="020B0604020202020204" pitchFamily="34" charset="0"/>
                <a:cs typeface="arial" panose="020B0604020202020204" pitchFamily="34" charset="0"/>
              </a:rPr>
              <a:t>[4]</a:t>
            </a:r>
            <a:endParaRPr lang="vi-VN" altLang="en-US" sz="2800" baseline="30000">
              <a:effectLst/>
              <a:latin typeface="arial" panose="020B0604020202020204" pitchFamily="34" charset="0"/>
              <a:cs typeface="arial" panose="020B0604020202020204" pitchFamily="34" charset="0"/>
            </a:endParaRPr>
          </a:p>
          <a:p>
            <a:pPr algn="just" eaLnBrk="1" hangingPunct="1">
              <a:lnSpc>
                <a:spcPct val="130000"/>
              </a:lnSpc>
              <a:spcBef>
                <a:spcPts val="0"/>
              </a:spcBef>
              <a:buClr>
                <a:srgbClr val="FF9900"/>
              </a:buClr>
              <a:buFont typeface="Wingdings" panose="05000000000000000000" pitchFamily="2" charset="2"/>
              <a:buChar char="§"/>
            </a:pPr>
            <a:r>
              <a:rPr lang="en-US" sz="2800">
                <a:solidFill>
                  <a:srgbClr val="66FF33"/>
                </a:solidFill>
              </a:rPr>
              <a:t>Tổn thương đe dọa cuộc sống, 2.5 - 3.2% </a:t>
            </a:r>
            <a:r>
              <a:rPr lang="vi-VN" sz="2800">
                <a:solidFill>
                  <a:srgbClr val="66FF33"/>
                </a:solidFill>
              </a:rPr>
              <a:t>(slile thầy Tiến)</a:t>
            </a:r>
            <a:endParaRPr lang="en-US" sz="2800">
              <a:solidFill>
                <a:srgbClr val="66FF33"/>
              </a:solidFill>
            </a:endParaRPr>
          </a:p>
          <a:p>
            <a:pPr algn="just" eaLnBrk="1" hangingPunct="1">
              <a:lnSpc>
                <a:spcPct val="130000"/>
              </a:lnSpc>
              <a:spcBef>
                <a:spcPts val="0"/>
              </a:spcBef>
              <a:buClr>
                <a:srgbClr val="FF9900"/>
              </a:buClr>
              <a:buFont typeface="Wingdings" panose="05000000000000000000" pitchFamily="2" charset="2"/>
              <a:buChar char="§"/>
            </a:pPr>
            <a:r>
              <a:rPr lang="en-US" altLang="en-US" sz="2800">
                <a:effectLst/>
                <a:highlight>
                  <a:srgbClr val="800000"/>
                </a:highlight>
                <a:latin typeface="arial" panose="020B0604020202020204" pitchFamily="34" charset="0"/>
                <a:cs typeface="arial" panose="020B0604020202020204" pitchFamily="34" charset="0"/>
              </a:rPr>
              <a:t>Khoảng 80% vỡ xảy ra quanh vùng ngã ba khí phế quản cách carina khoảng 2,5 cm</a:t>
            </a:r>
            <a:r>
              <a:rPr lang="en-US" altLang="en-US" sz="2800">
                <a:effectLst/>
                <a:latin typeface="arial" panose="020B0604020202020204" pitchFamily="34" charset="0"/>
                <a:cs typeface="arial" panose="020B0604020202020204" pitchFamily="34" charset="0"/>
              </a:rPr>
              <a:t>. </a:t>
            </a:r>
            <a:r>
              <a:rPr lang="en-US" altLang="en-US" sz="2800" baseline="30000">
                <a:effectLst/>
                <a:latin typeface="arial" panose="020B0604020202020204" pitchFamily="34" charset="0"/>
                <a:cs typeface="arial" panose="020B0604020202020204" pitchFamily="34" charset="0"/>
              </a:rPr>
              <a:t>[4]</a:t>
            </a:r>
          </a:p>
          <a:p>
            <a:pPr algn="just" eaLnBrk="1" hangingPunct="1">
              <a:lnSpc>
                <a:spcPct val="130000"/>
              </a:lnSpc>
              <a:spcBef>
                <a:spcPts val="0"/>
              </a:spcBef>
              <a:buClr>
                <a:srgbClr val="FF9900"/>
              </a:buClr>
              <a:buFont typeface="Wingdings" panose="05000000000000000000" pitchFamily="2" charset="2"/>
              <a:buChar char="§"/>
            </a:pPr>
            <a:r>
              <a:rPr lang="en-US" altLang="en-US" sz="2800">
                <a:effectLst/>
                <a:latin typeface="arial" panose="020B0604020202020204" pitchFamily="34" charset="0"/>
                <a:cs typeface="arial" panose="020B0604020202020204" pitchFamily="34" charset="0"/>
              </a:rPr>
              <a:t>Lâm sàng: </a:t>
            </a:r>
            <a:r>
              <a:rPr lang="en-US" altLang="en-US" sz="2800">
                <a:solidFill>
                  <a:srgbClr val="FFFF00"/>
                </a:solidFill>
                <a:effectLst/>
                <a:latin typeface="arial" panose="020B0604020202020204" pitchFamily="34" charset="0"/>
                <a:cs typeface="arial" panose="020B0604020202020204" pitchFamily="34" charset="0"/>
              </a:rPr>
              <a:t>khó thở dữ dội, TKDD nhiều, tràn khí trung thất, ho ra máu, nhiều khí ra ở bình dẫn lưu</a:t>
            </a:r>
            <a:r>
              <a:rPr lang="en-US" altLang="en-US" sz="2800">
                <a:effectLst/>
                <a:latin typeface="arial" panose="020B0604020202020204" pitchFamily="34" charset="0"/>
                <a:cs typeface="arial" panose="020B0604020202020204" pitchFamily="34" charset="0"/>
              </a:rPr>
              <a:t>.</a:t>
            </a:r>
          </a:p>
          <a:p>
            <a:pPr algn="just" eaLnBrk="1" hangingPunct="1">
              <a:lnSpc>
                <a:spcPct val="130000"/>
              </a:lnSpc>
              <a:spcBef>
                <a:spcPts val="0"/>
              </a:spcBef>
              <a:buClr>
                <a:srgbClr val="FF9900"/>
              </a:buClr>
              <a:buFont typeface="Wingdings" panose="05000000000000000000" pitchFamily="2" charset="2"/>
              <a:buChar char="§"/>
            </a:pPr>
            <a:r>
              <a:rPr lang="en-US" altLang="en-US" sz="2800">
                <a:effectLst/>
                <a:latin typeface="arial" panose="020B0604020202020204" pitchFamily="34" charset="0"/>
                <a:cs typeface="arial" panose="020B0604020202020204" pitchFamily="34" charset="0"/>
              </a:rPr>
              <a:t>Tử vong khá cao, khoảng 30% trước khi vào viện. </a:t>
            </a:r>
            <a:r>
              <a:rPr lang="en-US" altLang="en-US" sz="2800" baseline="30000">
                <a:effectLst/>
                <a:latin typeface="arial" panose="020B0604020202020204" pitchFamily="34" charset="0"/>
                <a:cs typeface="arial" panose="020B0604020202020204" pitchFamily="34" charset="0"/>
              </a:rPr>
              <a:t>[26]</a:t>
            </a:r>
            <a:endParaRPr lang="vi-VN" altLang="en-US" sz="2800" baseline="30000">
              <a:effectLst/>
              <a:latin typeface="arial" panose="020B0604020202020204" pitchFamily="34" charset="0"/>
              <a:cs typeface="arial" panose="020B0604020202020204" pitchFamily="34" charset="0"/>
            </a:endParaRPr>
          </a:p>
          <a:p>
            <a:pPr algn="just" eaLnBrk="1" hangingPunct="1">
              <a:lnSpc>
                <a:spcPct val="130000"/>
              </a:lnSpc>
              <a:spcBef>
                <a:spcPts val="0"/>
              </a:spcBef>
              <a:buClr>
                <a:srgbClr val="FF9900"/>
              </a:buClr>
              <a:buFont typeface="Wingdings" panose="05000000000000000000" pitchFamily="2" charset="2"/>
              <a:buChar char="§"/>
            </a:pPr>
            <a:r>
              <a:rPr lang="vi-VN" sz="2800">
                <a:solidFill>
                  <a:srgbClr val="FFFF00"/>
                </a:solidFill>
                <a:latin typeface="arial" panose="020B0604020202020204" pitchFamily="34" charset="0"/>
                <a:cs typeface="arial" panose="020B0604020202020204" pitchFamily="34" charset="0"/>
              </a:rPr>
              <a:t>CLS: XQ, CT-scan ngực →Nội soi PQ chẩn đoán</a:t>
            </a:r>
          </a:p>
          <a:p>
            <a:pPr algn="just" eaLnBrk="1" hangingPunct="1">
              <a:lnSpc>
                <a:spcPct val="130000"/>
              </a:lnSpc>
              <a:spcBef>
                <a:spcPts val="0"/>
              </a:spcBef>
              <a:buClr>
                <a:srgbClr val="FF9900"/>
              </a:buClr>
              <a:buFont typeface="Wingdings" panose="05000000000000000000" pitchFamily="2" charset="2"/>
              <a:buChar char="§"/>
            </a:pPr>
            <a:r>
              <a:rPr lang="vi-VN" sz="2800">
                <a:solidFill>
                  <a:srgbClr val="FFFF00"/>
                </a:solidFill>
                <a:latin typeface="arial" panose="020B0604020202020204" pitchFamily="34" charset="0"/>
                <a:cs typeface="arial" panose="020B0604020202020204" pitchFamily="34" charset="0"/>
              </a:rPr>
              <a:t>Tx: </a:t>
            </a:r>
            <a:r>
              <a:rPr lang="en-US" sz="2800">
                <a:latin typeface="arial" panose="020B0604020202020204" pitchFamily="34" charset="0"/>
                <a:cs typeface="arial" panose="020B0604020202020204" pitchFamily="34" charset="0"/>
              </a:rPr>
              <a:t>Xử trí cấp cứu: dẫn lưu MP, hồi </a:t>
            </a:r>
            <a:r>
              <a:rPr lang="vi-VN" sz="2800">
                <a:latin typeface="arial" panose="020B0604020202020204" pitchFamily="34" charset="0"/>
                <a:cs typeface="arial" panose="020B0604020202020204" pitchFamily="34" charset="0"/>
              </a:rPr>
              <a:t>sức; </a:t>
            </a:r>
            <a:r>
              <a:rPr lang="en-US" sz="2800">
                <a:latin typeface="arial" panose="020B0604020202020204" pitchFamily="34" charset="0"/>
                <a:cs typeface="arial" panose="020B0604020202020204" pitchFamily="34" charset="0"/>
              </a:rPr>
              <a:t>Phẫu thuật</a:t>
            </a:r>
          </a:p>
        </p:txBody>
      </p:sp>
      <p:sp>
        <p:nvSpPr>
          <p:cNvPr id="518148" name="Text Box 4">
            <a:extLst>
              <a:ext uri="{FF2B5EF4-FFF2-40B4-BE49-F238E27FC236}">
                <a16:creationId xmlns:a16="http://schemas.microsoft.com/office/drawing/2014/main" id="{B4F5D6CC-9328-4767-9E09-4BBB643DEAB3}"/>
              </a:ext>
            </a:extLst>
          </p:cNvPr>
          <p:cNvSpPr txBox="1">
            <a:spLocks noChangeArrowheads="1"/>
          </p:cNvSpPr>
          <p:nvPr/>
        </p:nvSpPr>
        <p:spPr bwMode="auto">
          <a:xfrm>
            <a:off x="609600" y="6096000"/>
            <a:ext cx="79248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1">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libri" panose="020F0502020204030204" pitchFamily="34" charset="0"/>
              <a:ea typeface="ＭＳ Ｐゴシック" charset="0"/>
              <a:cs typeface="Calibri" panose="020F0502020204030204" pitchFamily="34" charset="0"/>
            </a:endParaRPr>
          </a:p>
        </p:txBody>
      </p:sp>
      <p:sp>
        <p:nvSpPr>
          <p:cNvPr id="518149" name="Text Box 5">
            <a:extLst>
              <a:ext uri="{FF2B5EF4-FFF2-40B4-BE49-F238E27FC236}">
                <a16:creationId xmlns:a16="http://schemas.microsoft.com/office/drawing/2014/main" id="{9DD9A8DE-D94F-4A87-B879-A28F09634EDB}"/>
              </a:ext>
            </a:extLst>
          </p:cNvPr>
          <p:cNvSpPr txBox="1">
            <a:spLocks noChangeArrowheads="1"/>
          </p:cNvSpPr>
          <p:nvPr/>
        </p:nvSpPr>
        <p:spPr bwMode="auto">
          <a:xfrm>
            <a:off x="54429" y="6096000"/>
            <a:ext cx="9056914"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2800">
                <a:solidFill>
                  <a:schemeClr val="tx1"/>
                </a:solidFill>
                <a:latin typeface="Times New Roman" panose="02020603050405020304" pitchFamily="18" charset="0"/>
                <a:ea typeface="MS PGothic" panose="020B0600070205080204" pitchFamily="34" charset="-128"/>
              </a:defRPr>
            </a:lvl1pPr>
            <a:lvl2pPr marL="742950" indent="-285750">
              <a:defRPr sz="2800">
                <a:solidFill>
                  <a:schemeClr val="tx1"/>
                </a:solidFill>
                <a:latin typeface="Times New Roman" panose="02020603050405020304" pitchFamily="18" charset="0"/>
                <a:ea typeface="MS PGothic" panose="020B0600070205080204" pitchFamily="34" charset="-128"/>
              </a:defRPr>
            </a:lvl2pPr>
            <a:lvl3pPr marL="1143000" indent="-228600">
              <a:defRPr sz="2800">
                <a:solidFill>
                  <a:schemeClr val="tx1"/>
                </a:solidFill>
                <a:latin typeface="Times New Roman" panose="02020603050405020304" pitchFamily="18" charset="0"/>
                <a:ea typeface="MS PGothic" panose="020B0600070205080204" pitchFamily="34" charset="-128"/>
              </a:defRPr>
            </a:lvl3pPr>
            <a:lvl4pPr marL="1600200" indent="-228600">
              <a:defRPr sz="2800">
                <a:solidFill>
                  <a:schemeClr val="tx1"/>
                </a:solidFill>
                <a:latin typeface="Times New Roman" panose="02020603050405020304" pitchFamily="18" charset="0"/>
                <a:ea typeface="MS PGothic" panose="020B0600070205080204" pitchFamily="34" charset="-128"/>
              </a:defRPr>
            </a:lvl4pPr>
            <a:lvl5pPr marL="2057400" indent="-228600">
              <a:defRPr sz="28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S PGothic" panose="020B0600070205080204" pitchFamily="34" charset="-128"/>
                <a:cs typeface="Calibri" panose="020F0502020204030204" pitchFamily="34" charset="0"/>
              </a:rPr>
              <a:t>[4]: </a:t>
            </a:r>
            <a:r>
              <a:rPr kumimoji="0" lang="nl-NL" altLang="en-US" sz="1600" b="0" i="0" u="none" strike="noStrike" kern="1200" cap="none" spc="0" normalizeH="0" baseline="0" noProof="0">
                <a:ln>
                  <a:noFill/>
                </a:ln>
                <a:solidFill>
                  <a:srgbClr val="FFFFFF"/>
                </a:solidFill>
                <a:effectLst/>
                <a:uLnTx/>
                <a:uFillTx/>
                <a:latin typeface="Calibri" panose="020F0502020204030204" pitchFamily="34" charset="0"/>
                <a:ea typeface="MS PGothic" panose="020B0600070205080204" pitchFamily="34" charset="-128"/>
                <a:cs typeface="Calibri" panose="020F0502020204030204" pitchFamily="34" charset="0"/>
              </a:rPr>
              <a:t>Đặng Hanh Đệ, et al. (2001), “Vỡ </a:t>
            </a:r>
            <a:r>
              <a:rPr kumimoji="0" lang="vi-VN" altLang="en-US" sz="1600" b="0" i="0" u="none" strike="noStrike" kern="1200" cap="none" spc="0" normalizeH="0" baseline="0" noProof="0">
                <a:ln>
                  <a:noFill/>
                </a:ln>
                <a:solidFill>
                  <a:srgbClr val="FFFFFF"/>
                </a:solidFill>
                <a:effectLst/>
                <a:uLnTx/>
                <a:uFillTx/>
                <a:latin typeface="Calibri" panose="020F0502020204030204" pitchFamily="34" charset="0"/>
                <a:ea typeface="MS PGothic" panose="020B0600070205080204" pitchFamily="34" charset="-128"/>
                <a:cs typeface="Calibri" panose="020F0502020204030204" pitchFamily="34" charset="0"/>
              </a:rPr>
              <a:t>KPQ</a:t>
            </a:r>
            <a:r>
              <a:rPr kumimoji="0" lang="nl-NL" altLang="en-US" sz="1600" b="0" i="0" u="none" strike="noStrike" kern="1200" cap="none" spc="0" normalizeH="0" baseline="0" noProof="0">
                <a:ln>
                  <a:noFill/>
                </a:ln>
                <a:solidFill>
                  <a:srgbClr val="FFFFFF"/>
                </a:solidFill>
                <a:effectLst/>
                <a:uLnTx/>
                <a:uFillTx/>
                <a:latin typeface="Calibri" panose="020F0502020204030204" pitchFamily="34" charset="0"/>
                <a:ea typeface="MS PGothic" panose="020B0600070205080204" pitchFamily="34" charset="-128"/>
                <a:cs typeface="Calibri" panose="020F0502020204030204" pitchFamily="34" charset="0"/>
              </a:rPr>
              <a:t>”, </a:t>
            </a:r>
            <a:r>
              <a:rPr kumimoji="0" lang="vi-VN" altLang="en-US" sz="1600" b="0" i="1" u="none" strike="noStrike" kern="1200" cap="none" spc="0" normalizeH="0" baseline="0" noProof="0">
                <a:ln>
                  <a:noFill/>
                </a:ln>
                <a:solidFill>
                  <a:srgbClr val="FFFFFF"/>
                </a:solidFill>
                <a:effectLst/>
                <a:uLnTx/>
                <a:uFillTx/>
                <a:latin typeface="Calibri" panose="020F0502020204030204" pitchFamily="34" charset="0"/>
                <a:ea typeface="MS PGothic" panose="020B0600070205080204" pitchFamily="34" charset="-128"/>
                <a:cs typeface="Calibri" panose="020F0502020204030204" pitchFamily="34" charset="0"/>
              </a:rPr>
              <a:t>PT</a:t>
            </a:r>
            <a:r>
              <a:rPr kumimoji="0" lang="vi-VN" altLang="en-US" sz="1600" b="0" i="0" u="none" strike="noStrike" kern="1200" cap="none" spc="0" normalizeH="0" baseline="0" noProof="0">
                <a:ln>
                  <a:noFill/>
                </a:ln>
                <a:solidFill>
                  <a:srgbClr val="FFFFFF"/>
                </a:solidFill>
                <a:effectLst/>
                <a:uLnTx/>
                <a:uFillTx/>
                <a:latin typeface="Calibri" panose="020F0502020204030204" pitchFamily="34" charset="0"/>
                <a:ea typeface="MS PGothic" panose="020B0600070205080204" pitchFamily="34" charset="-128"/>
                <a:cs typeface="Calibri" panose="020F0502020204030204" pitchFamily="34" charset="0"/>
              </a:rPr>
              <a:t> </a:t>
            </a:r>
            <a:r>
              <a:rPr kumimoji="0" lang="nl-NL" altLang="en-US" sz="1600" b="0" i="1" u="none" strike="noStrike" kern="1200" cap="none" spc="0" normalizeH="0" baseline="0" noProof="0">
                <a:ln>
                  <a:noFill/>
                </a:ln>
                <a:solidFill>
                  <a:srgbClr val="FFFFFF"/>
                </a:solidFill>
                <a:effectLst/>
                <a:uLnTx/>
                <a:uFillTx/>
                <a:latin typeface="Calibri" panose="020F0502020204030204" pitchFamily="34" charset="0"/>
                <a:ea typeface="MS PGothic" panose="020B0600070205080204" pitchFamily="34" charset="-128"/>
                <a:cs typeface="Calibri" panose="020F0502020204030204" pitchFamily="34" charset="0"/>
              </a:rPr>
              <a:t>cấp cứu tim mạch và lồng ngực</a:t>
            </a:r>
            <a:r>
              <a:rPr kumimoji="0" lang="nl-NL" altLang="en-US" sz="1600" b="0" i="0" u="none" strike="noStrike" kern="1200" cap="none" spc="0" normalizeH="0" baseline="0" noProof="0">
                <a:ln>
                  <a:noFill/>
                </a:ln>
                <a:solidFill>
                  <a:srgbClr val="FFFFFF"/>
                </a:solidFill>
                <a:effectLst/>
                <a:uLnTx/>
                <a:uFillTx/>
                <a:latin typeface="Calibri" panose="020F0502020204030204" pitchFamily="34" charset="0"/>
                <a:ea typeface="MS PGothic" panose="020B0600070205080204" pitchFamily="34" charset="-128"/>
                <a:cs typeface="Calibri" panose="020F0502020204030204" pitchFamily="34" charset="0"/>
              </a:rPr>
              <a:t>, </a:t>
            </a:r>
            <a:r>
              <a:rPr kumimoji="0" lang="vi-VN" altLang="en-US" sz="1600" b="0" i="0" u="none" strike="noStrike" kern="1200" cap="none" spc="0" normalizeH="0" baseline="0" noProof="0">
                <a:ln>
                  <a:noFill/>
                </a:ln>
                <a:solidFill>
                  <a:srgbClr val="FFFFFF"/>
                </a:solidFill>
                <a:effectLst/>
                <a:uLnTx/>
                <a:uFillTx/>
                <a:latin typeface="Calibri" panose="020F0502020204030204" pitchFamily="34" charset="0"/>
                <a:ea typeface="MS PGothic" panose="020B0600070205080204" pitchFamily="34" charset="-128"/>
                <a:cs typeface="Calibri" panose="020F0502020204030204" pitchFamily="34" charset="0"/>
              </a:rPr>
              <a:t>NXB </a:t>
            </a:r>
            <a:r>
              <a:rPr kumimoji="0" lang="nl-NL" altLang="en-US" sz="1600" b="0" i="0" u="none" strike="noStrike" kern="1200" cap="none" spc="0" normalizeH="0" baseline="0" noProof="0">
                <a:ln>
                  <a:noFill/>
                </a:ln>
                <a:solidFill>
                  <a:srgbClr val="FFFFFF"/>
                </a:solidFill>
                <a:effectLst/>
                <a:uLnTx/>
                <a:uFillTx/>
                <a:latin typeface="Calibri" panose="020F0502020204030204" pitchFamily="34" charset="0"/>
                <a:ea typeface="MS PGothic" panose="020B0600070205080204" pitchFamily="34" charset="-128"/>
                <a:cs typeface="Calibri" panose="020F0502020204030204" pitchFamily="34" charset="0"/>
              </a:rPr>
              <a:t>y học, tr. 7 – 160.</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nl-NL" altLang="en-US" sz="1600" b="0" i="0" u="none" strike="noStrike" kern="1200" cap="none" spc="0" normalizeH="0" baseline="0" noProof="0">
                <a:ln>
                  <a:noFill/>
                </a:ln>
                <a:solidFill>
                  <a:srgbClr val="FFFFFF"/>
                </a:solidFill>
                <a:effectLst/>
                <a:uLnTx/>
                <a:uFillTx/>
                <a:latin typeface="Calibri" panose="020F0502020204030204" pitchFamily="34" charset="0"/>
                <a:ea typeface="MS PGothic" panose="020B0600070205080204" pitchFamily="34" charset="-128"/>
                <a:cs typeface="Calibri" panose="020F0502020204030204" pitchFamily="34" charset="0"/>
              </a:rPr>
              <a:t>[26]: Trần Quyết Tiến (2004), “Vỡ </a:t>
            </a:r>
            <a:r>
              <a:rPr kumimoji="0" lang="vi-VN" altLang="en-US" sz="1600" b="0" i="0" u="none" strike="noStrike" kern="1200" cap="none" spc="0" normalizeH="0" baseline="0" noProof="0">
                <a:ln>
                  <a:noFill/>
                </a:ln>
                <a:solidFill>
                  <a:srgbClr val="FFFFFF"/>
                </a:solidFill>
                <a:effectLst/>
                <a:uLnTx/>
                <a:uFillTx/>
                <a:latin typeface="Calibri" panose="020F0502020204030204" pitchFamily="34" charset="0"/>
                <a:ea typeface="MS PGothic" panose="020B0600070205080204" pitchFamily="34" charset="-128"/>
                <a:cs typeface="Calibri" panose="020F0502020204030204" pitchFamily="34" charset="0"/>
              </a:rPr>
              <a:t>KPQ </a:t>
            </a:r>
            <a:r>
              <a:rPr kumimoji="0" lang="nl-NL" altLang="en-US" sz="1600" b="0" i="0" u="none" strike="noStrike" kern="1200" cap="none" spc="0" normalizeH="0" baseline="0" noProof="0">
                <a:ln>
                  <a:noFill/>
                </a:ln>
                <a:solidFill>
                  <a:srgbClr val="FFFFFF"/>
                </a:solidFill>
                <a:effectLst/>
                <a:uLnTx/>
                <a:uFillTx/>
                <a:latin typeface="Calibri" panose="020F0502020204030204" pitchFamily="34" charset="0"/>
                <a:ea typeface="MS PGothic" panose="020B0600070205080204" pitchFamily="34" charset="-128"/>
                <a:cs typeface="Calibri" panose="020F0502020204030204" pitchFamily="34" charset="0"/>
              </a:rPr>
              <a:t>trong chấn thương ngực kín”, </a:t>
            </a:r>
            <a:r>
              <a:rPr kumimoji="0" lang="nl-NL" altLang="en-US" sz="1600" b="0" i="1" u="none" strike="noStrike" kern="1200" cap="none" spc="0" normalizeH="0" baseline="0" noProof="0">
                <a:ln>
                  <a:noFill/>
                </a:ln>
                <a:solidFill>
                  <a:srgbClr val="FFFFFF"/>
                </a:solidFill>
                <a:effectLst/>
                <a:uLnTx/>
                <a:uFillTx/>
                <a:latin typeface="Calibri" panose="020F0502020204030204" pitchFamily="34" charset="0"/>
                <a:ea typeface="MS PGothic" panose="020B0600070205080204" pitchFamily="34" charset="-128"/>
                <a:cs typeface="Calibri" panose="020F0502020204030204" pitchFamily="34" charset="0"/>
              </a:rPr>
              <a:t>Y học TP </a:t>
            </a:r>
            <a:r>
              <a:rPr kumimoji="0" lang="vi-VN" altLang="en-US" sz="1600" b="0" i="1" u="none" strike="noStrike" kern="1200" cap="none" spc="0" normalizeH="0" baseline="0" noProof="0">
                <a:ln>
                  <a:noFill/>
                </a:ln>
                <a:solidFill>
                  <a:srgbClr val="FFFFFF"/>
                </a:solidFill>
                <a:effectLst/>
                <a:uLnTx/>
                <a:uFillTx/>
                <a:latin typeface="Calibri" panose="020F0502020204030204" pitchFamily="34" charset="0"/>
                <a:ea typeface="MS PGothic" panose="020B0600070205080204" pitchFamily="34" charset="-128"/>
                <a:cs typeface="Calibri" panose="020F0502020204030204" pitchFamily="34" charset="0"/>
              </a:rPr>
              <a:t>HCM</a:t>
            </a:r>
            <a:r>
              <a:rPr kumimoji="0" lang="nl-NL" altLang="en-US" sz="1600" b="0" i="0" u="none" strike="noStrike" kern="1200" cap="none" spc="0" normalizeH="0" baseline="0" noProof="0">
                <a:ln>
                  <a:noFill/>
                </a:ln>
                <a:solidFill>
                  <a:srgbClr val="FFFFFF"/>
                </a:solidFill>
                <a:effectLst/>
                <a:uLnTx/>
                <a:uFillTx/>
                <a:latin typeface="Calibri" panose="020F0502020204030204" pitchFamily="34" charset="0"/>
                <a:ea typeface="MS PGothic" panose="020B0600070205080204" pitchFamily="34" charset="-128"/>
                <a:cs typeface="Calibri" panose="020F0502020204030204" pitchFamily="34" charset="0"/>
              </a:rPr>
              <a:t>, tập 8 (1), tr. 88 – 94.</a:t>
            </a:r>
            <a:endPar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S PGothic" panose="020B0600070205080204" pitchFamily="34" charset="-128"/>
              <a:cs typeface="Calibri" panose="020F0502020204030204" pitchFamily="34" charset="0"/>
            </a:endParaRP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3B6E0-DE05-4A11-9475-3203364A0252}"/>
              </a:ext>
            </a:extLst>
          </p:cNvPr>
          <p:cNvSpPr>
            <a:spLocks noGrp="1"/>
          </p:cNvSpPr>
          <p:nvPr>
            <p:ph type="title"/>
          </p:nvPr>
        </p:nvSpPr>
        <p:spPr>
          <a:xfrm>
            <a:off x="84138" y="104775"/>
            <a:ext cx="8839200" cy="809625"/>
          </a:xfrm>
        </p:spPr>
        <p:txBody>
          <a:bodyPr/>
          <a:lstStyle/>
          <a:p>
            <a:pPr algn="ctr" eaLnBrk="1" fontAlgn="auto" hangingPunct="1">
              <a:spcAft>
                <a:spcPts val="0"/>
              </a:spcAft>
              <a:defRPr/>
            </a:pPr>
            <a:r>
              <a:rPr lang="vi-VN" dirty="0">
                <a:solidFill>
                  <a:schemeClr val="tx2">
                    <a:satMod val="200000"/>
                  </a:schemeClr>
                </a:solidFill>
              </a:rPr>
              <a:t>TỔN THƯƠNG KHÍ PHẾ QUẢN</a:t>
            </a:r>
          </a:p>
        </p:txBody>
      </p:sp>
      <p:sp>
        <p:nvSpPr>
          <p:cNvPr id="15363" name="Content Placeholder 2">
            <a:extLst>
              <a:ext uri="{FF2B5EF4-FFF2-40B4-BE49-F238E27FC236}">
                <a16:creationId xmlns:a16="http://schemas.microsoft.com/office/drawing/2014/main" id="{A23F6D25-DCD1-4AD4-BFC0-FE2340991173}"/>
              </a:ext>
            </a:extLst>
          </p:cNvPr>
          <p:cNvSpPr>
            <a:spLocks noGrp="1"/>
          </p:cNvSpPr>
          <p:nvPr>
            <p:ph sz="half" idx="1"/>
          </p:nvPr>
        </p:nvSpPr>
        <p:spPr>
          <a:xfrm>
            <a:off x="236538" y="6172200"/>
            <a:ext cx="8534400" cy="466545"/>
          </a:xfrm>
        </p:spPr>
        <p:txBody>
          <a:bodyPr>
            <a:normAutofit/>
          </a:bodyPr>
          <a:lstStyle/>
          <a:p>
            <a:pPr marL="411480" algn="just" eaLnBrk="1" fontAlgn="auto" hangingPunct="1">
              <a:spcAft>
                <a:spcPts val="0"/>
              </a:spcAft>
              <a:buFont typeface="Wingdings"/>
              <a:buNone/>
              <a:defRPr/>
            </a:pPr>
            <a:r>
              <a:rPr lang="vi-VN" sz="2400">
                <a:solidFill>
                  <a:srgbClr val="66FF33"/>
                </a:solidFill>
              </a:rPr>
              <a:t>HC phổi rơi do đứt phế quản gốc =&gt;thâý rốn phổi thấp hơn hẳn</a:t>
            </a:r>
            <a:endParaRPr lang="en-US" sz="2400" dirty="0">
              <a:solidFill>
                <a:srgbClr val="66FF33"/>
              </a:solidFill>
            </a:endParaRPr>
          </a:p>
        </p:txBody>
      </p:sp>
      <p:pic>
        <p:nvPicPr>
          <p:cNvPr id="23556" name="Picture 4">
            <a:extLst>
              <a:ext uri="{FF2B5EF4-FFF2-40B4-BE49-F238E27FC236}">
                <a16:creationId xmlns:a16="http://schemas.microsoft.com/office/drawing/2014/main" id="{DC145BA2-0C50-499E-BE02-4727041F11D9}"/>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524000" y="947057"/>
            <a:ext cx="5486400" cy="5096055"/>
          </a:xfrm>
          <a:noFill/>
        </p:spPr>
      </p:pic>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4146F-60A6-4B0E-ADDF-15B2D899F75D}"/>
              </a:ext>
            </a:extLst>
          </p:cNvPr>
          <p:cNvSpPr>
            <a:spLocks noGrp="1"/>
          </p:cNvSpPr>
          <p:nvPr>
            <p:ph type="title"/>
          </p:nvPr>
        </p:nvSpPr>
        <p:spPr>
          <a:xfrm>
            <a:off x="457200" y="152400"/>
            <a:ext cx="8229600" cy="630237"/>
          </a:xfrm>
        </p:spPr>
        <p:txBody>
          <a:bodyPr/>
          <a:lstStyle/>
          <a:p>
            <a:pPr algn="ctr" eaLnBrk="1" fontAlgn="auto" hangingPunct="1">
              <a:spcAft>
                <a:spcPts val="0"/>
              </a:spcAft>
              <a:defRPr/>
            </a:pPr>
            <a:r>
              <a:rPr lang="en-US" dirty="0">
                <a:solidFill>
                  <a:schemeClr val="tx2">
                    <a:satMod val="200000"/>
                  </a:schemeClr>
                </a:solidFill>
              </a:rPr>
              <a:t>TỔN THƯƠNG THỰC QUẢN</a:t>
            </a:r>
            <a:endParaRPr lang="vi-VN" dirty="0">
              <a:solidFill>
                <a:schemeClr val="tx2">
                  <a:satMod val="200000"/>
                </a:schemeClr>
              </a:solidFill>
            </a:endParaRPr>
          </a:p>
        </p:txBody>
      </p:sp>
      <p:sp>
        <p:nvSpPr>
          <p:cNvPr id="24579" name="Content Placeholder 3">
            <a:extLst>
              <a:ext uri="{FF2B5EF4-FFF2-40B4-BE49-F238E27FC236}">
                <a16:creationId xmlns:a16="http://schemas.microsoft.com/office/drawing/2014/main" id="{9FD73473-2C10-4B1E-9517-1DD37CCE3AC5}"/>
              </a:ext>
            </a:extLst>
          </p:cNvPr>
          <p:cNvSpPr>
            <a:spLocks noGrp="1"/>
          </p:cNvSpPr>
          <p:nvPr>
            <p:ph sz="half" idx="1"/>
          </p:nvPr>
        </p:nvSpPr>
        <p:spPr>
          <a:xfrm>
            <a:off x="152400" y="869156"/>
            <a:ext cx="8839200" cy="5867400"/>
          </a:xfrm>
        </p:spPr>
        <p:txBody>
          <a:bodyPr/>
          <a:lstStyle/>
          <a:p>
            <a:pPr eaLnBrk="1" hangingPunct="1"/>
            <a:r>
              <a:rPr lang="vi-VN" altLang="en-US" sz="2400">
                <a:cs typeface="Tahoma" panose="020B0604030504040204" pitchFamily="34" charset="0"/>
              </a:rPr>
              <a:t>Hiếm gặp sau vết thương hay chấn thương</a:t>
            </a:r>
          </a:p>
          <a:p>
            <a:pPr eaLnBrk="1" hangingPunct="1">
              <a:buFont typeface="Wingdings" panose="05000000000000000000" pitchFamily="2" charset="2"/>
              <a:buNone/>
            </a:pPr>
            <a:r>
              <a:rPr lang="en-US" altLang="en-US" sz="2400">
                <a:solidFill>
                  <a:srgbClr val="FFFF00"/>
                </a:solidFill>
                <a:latin typeface="Tahoma" panose="020B0604030504040204" pitchFamily="34" charset="0"/>
                <a:cs typeface="Tahoma" panose="020B0604030504040204" pitchFamily="34" charset="0"/>
              </a:rPr>
              <a:t>Chẩn đoán</a:t>
            </a:r>
          </a:p>
          <a:p>
            <a:pPr eaLnBrk="1" hangingPunct="1"/>
            <a:r>
              <a:rPr lang="en-US" altLang="en-US" sz="2400">
                <a:latin typeface="Tahoma" panose="020B0604030504040204" pitchFamily="34" charset="0"/>
                <a:cs typeface="Tahoma" panose="020B0604030504040204" pitchFamily="34" charset="0"/>
              </a:rPr>
              <a:t>LS: </a:t>
            </a:r>
            <a:r>
              <a:rPr lang="vi-VN" altLang="en-US" sz="2400">
                <a:latin typeface="Tahoma" panose="020B0604030504040204" pitchFamily="34" charset="0"/>
                <a:cs typeface="Tahoma" panose="020B0604030504040204" pitchFamily="34" charset="0"/>
              </a:rPr>
              <a:t>TK </a:t>
            </a:r>
            <a:r>
              <a:rPr lang="en-US" altLang="en-US" sz="2400">
                <a:latin typeface="Tahoma" panose="020B0604030504040204" pitchFamily="34" charset="0"/>
                <a:cs typeface="Tahoma" panose="020B0604030504040204" pitchFamily="34" charset="0"/>
              </a:rPr>
              <a:t>dưới da, </a:t>
            </a:r>
            <a:r>
              <a:rPr lang="vi-VN" altLang="en-US" sz="2400">
                <a:latin typeface="Tahoma" panose="020B0604030504040204" pitchFamily="34" charset="0"/>
                <a:cs typeface="Tahoma" panose="020B0604030504040204" pitchFamily="34" charset="0"/>
              </a:rPr>
              <a:t>TK </a:t>
            </a:r>
            <a:r>
              <a:rPr lang="en-US" altLang="en-US" sz="2400">
                <a:latin typeface="Tahoma" panose="020B0604030504040204" pitchFamily="34" charset="0"/>
                <a:cs typeface="Tahoma" panose="020B0604030504040204" pitchFamily="34" charset="0"/>
              </a:rPr>
              <a:t>trung thất,</a:t>
            </a:r>
            <a:br>
              <a:rPr lang="vi-VN" altLang="en-US" sz="2400">
                <a:latin typeface="Tahoma" panose="020B0604030504040204" pitchFamily="34" charset="0"/>
                <a:cs typeface="Tahoma" panose="020B0604030504040204" pitchFamily="34" charset="0"/>
              </a:rPr>
            </a:br>
            <a:r>
              <a:rPr lang="vi-VN" altLang="en-US" sz="2400">
                <a:latin typeface="Tahoma" panose="020B0604030504040204" pitchFamily="34" charset="0"/>
                <a:cs typeface="Tahoma" panose="020B0604030504040204" pitchFamily="34" charset="0"/>
              </a:rPr>
              <a:t>TDMP</a:t>
            </a:r>
            <a:r>
              <a:rPr lang="en-US" altLang="en-US" sz="2400">
                <a:latin typeface="Tahoma" panose="020B0604030504040204" pitchFamily="34" charset="0"/>
                <a:cs typeface="Tahoma" panose="020B0604030504040204" pitchFamily="34" charset="0"/>
              </a:rPr>
              <a:t>, </a:t>
            </a:r>
            <a:r>
              <a:rPr lang="en-US" altLang="en-US" sz="2400" b="1" i="1" u="sng">
                <a:solidFill>
                  <a:srgbClr val="FF0000"/>
                </a:solidFill>
                <a:latin typeface="Tahoma" panose="020B0604030504040204" pitchFamily="34" charset="0"/>
                <a:cs typeface="Tahoma" panose="020B0604030504040204" pitchFamily="34" charset="0"/>
              </a:rPr>
              <a:t>sốt kéo dài &gt; 24h KRNN</a:t>
            </a:r>
          </a:p>
          <a:p>
            <a:pPr eaLnBrk="1" hangingPunct="1"/>
            <a:r>
              <a:rPr lang="en-US" altLang="en-US" sz="2400">
                <a:latin typeface="Tahoma" panose="020B0604030504040204" pitchFamily="34" charset="0"/>
                <a:cs typeface="Tahoma" panose="020B0604030504040204" pitchFamily="34" charset="0"/>
              </a:rPr>
              <a:t>CLS: chụp thực quản cản quang.</a:t>
            </a:r>
            <a:br>
              <a:rPr lang="vi-VN" altLang="en-US" sz="2400">
                <a:latin typeface="Tahoma" panose="020B0604030504040204" pitchFamily="34" charset="0"/>
                <a:cs typeface="Tahoma" panose="020B0604030504040204" pitchFamily="34" charset="0"/>
              </a:rPr>
            </a:br>
            <a:r>
              <a:rPr lang="en-US" altLang="en-US" sz="2400">
                <a:latin typeface="Tahoma" panose="020B0604030504040204" pitchFamily="34" charset="0"/>
                <a:cs typeface="Tahoma" panose="020B0604030504040204" pitchFamily="34" charset="0"/>
              </a:rPr>
              <a:t>Soi </a:t>
            </a:r>
            <a:r>
              <a:rPr lang="vi-VN" altLang="en-US" sz="2400">
                <a:latin typeface="Tahoma" panose="020B0604030504040204" pitchFamily="34" charset="0"/>
                <a:cs typeface="Tahoma" panose="020B0604030504040204" pitchFamily="34" charset="0"/>
              </a:rPr>
              <a:t>th</a:t>
            </a:r>
            <a:r>
              <a:rPr lang="en-US" altLang="en-US" sz="2400">
                <a:latin typeface="Tahoma" panose="020B0604030504040204" pitchFamily="34" charset="0"/>
                <a:cs typeface="Tahoma" panose="020B0604030504040204" pitchFamily="34" charset="0"/>
              </a:rPr>
              <a:t>ực quản khi nghi ngờ</a:t>
            </a:r>
            <a:endParaRPr lang="vi-VN" altLang="en-US" sz="2400">
              <a:latin typeface="Tahoma" panose="020B0604030504040204" pitchFamily="34" charset="0"/>
              <a:cs typeface="Tahoma" panose="020B0604030504040204" pitchFamily="34" charset="0"/>
            </a:endParaRPr>
          </a:p>
          <a:p>
            <a:pPr eaLnBrk="1" hangingPunct="1"/>
            <a:r>
              <a:rPr lang="vi-VN" sz="1800">
                <a:solidFill>
                  <a:srgbClr val="66FF33"/>
                </a:solidFill>
              </a:rPr>
              <a:t>Thường bị chẩn đoán muộn</a:t>
            </a:r>
            <a:br>
              <a:rPr lang="vi-VN" sz="1800">
                <a:solidFill>
                  <a:srgbClr val="66FF33"/>
                </a:solidFill>
              </a:rPr>
            </a:br>
            <a:r>
              <a:rPr lang="vi-VN" sz="1800">
                <a:solidFill>
                  <a:srgbClr val="66FF33"/>
                </a:solidFill>
              </a:rPr>
              <a:t>=&gt;dựa vô bệnh sử và có TDMP</a:t>
            </a:r>
            <a:br>
              <a:rPr lang="vi-VN" sz="1800">
                <a:solidFill>
                  <a:srgbClr val="66FF33"/>
                </a:solidFill>
              </a:rPr>
            </a:br>
            <a:r>
              <a:rPr lang="vi-VN" sz="1800">
                <a:solidFill>
                  <a:srgbClr val="66FF33"/>
                </a:solidFill>
              </a:rPr>
              <a:t>=&gt;Cho uống xanh methylene thấy trào ra,</a:t>
            </a:r>
            <a:br>
              <a:rPr lang="vi-VN" sz="1800">
                <a:solidFill>
                  <a:srgbClr val="66FF33"/>
                </a:solidFill>
              </a:rPr>
            </a:br>
            <a:r>
              <a:rPr lang="vi-VN" sz="1800">
                <a:solidFill>
                  <a:srgbClr val="66FF33"/>
                </a:solidFill>
              </a:rPr>
              <a:t>ko rõ thì chụp thực quản cản quang</a:t>
            </a:r>
            <a:br>
              <a:rPr lang="vi-VN" sz="1800">
                <a:solidFill>
                  <a:srgbClr val="66FF33"/>
                </a:solidFill>
              </a:rPr>
            </a:br>
            <a:r>
              <a:rPr lang="vi-VN" sz="1800">
                <a:solidFill>
                  <a:srgbClr val="66FF33"/>
                </a:solidFill>
              </a:rPr>
              <a:t>=&gt;có chẩn đoán là mổ ngay</a:t>
            </a:r>
            <a:endParaRPr lang="en-US" altLang="en-US" sz="1800">
              <a:solidFill>
                <a:srgbClr val="66FF33"/>
              </a:solidFill>
              <a:latin typeface="Tahoma" panose="020B0604030504040204" pitchFamily="34" charset="0"/>
              <a:cs typeface="Tahoma" panose="020B0604030504040204" pitchFamily="34" charset="0"/>
            </a:endParaRPr>
          </a:p>
          <a:p>
            <a:pPr eaLnBrk="1" hangingPunct="1">
              <a:buFont typeface="Wingdings" panose="05000000000000000000" pitchFamily="2" charset="2"/>
              <a:buNone/>
            </a:pPr>
            <a:r>
              <a:rPr lang="en-US" altLang="en-US" sz="2400">
                <a:solidFill>
                  <a:srgbClr val="FFFF00"/>
                </a:solidFill>
                <a:latin typeface="Tahoma" panose="020B0604030504040204" pitchFamily="34" charset="0"/>
                <a:cs typeface="Tahoma" panose="020B0604030504040204" pitchFamily="34" charset="0"/>
              </a:rPr>
              <a:t>Điều trị</a:t>
            </a:r>
            <a:r>
              <a:rPr lang="en-US" altLang="en-US" sz="2400">
                <a:latin typeface="Tahoma" panose="020B0604030504040204" pitchFamily="34" charset="0"/>
                <a:cs typeface="Tahoma" panose="020B0604030504040204" pitchFamily="34" charset="0"/>
              </a:rPr>
              <a:t> </a:t>
            </a:r>
          </a:p>
          <a:p>
            <a:pPr eaLnBrk="1" hangingPunct="1"/>
            <a:r>
              <a:rPr lang="en-US" altLang="en-US" sz="2400">
                <a:latin typeface="Tahoma" panose="020B0604030504040204" pitchFamily="34" charset="0"/>
                <a:cs typeface="Tahoma" panose="020B0604030504040204" pitchFamily="34" charset="0"/>
              </a:rPr>
              <a:t>Phẫu thuật: vị trí tổn thương</a:t>
            </a:r>
          </a:p>
          <a:p>
            <a:pPr eaLnBrk="1" hangingPunct="1"/>
            <a:r>
              <a:rPr lang="en-US" altLang="en-US" sz="2400">
                <a:latin typeface="Tahoma" panose="020B0604030504040204" pitchFamily="34" charset="0"/>
                <a:cs typeface="Tahoma" panose="020B0604030504040204" pitchFamily="34" charset="0"/>
              </a:rPr>
              <a:t>Sớm: khâu thực quản</a:t>
            </a:r>
          </a:p>
          <a:p>
            <a:pPr eaLnBrk="1" hangingPunct="1"/>
            <a:r>
              <a:rPr lang="en-US" altLang="en-US" sz="2400">
                <a:latin typeface="Tahoma" panose="020B0604030504040204" pitchFamily="34" charset="0"/>
                <a:cs typeface="Tahoma" panose="020B0604030504040204" pitchFamily="34" charset="0"/>
              </a:rPr>
              <a:t>Muộn (&gt;12h): tưới rửa dẫn lưu MP</a:t>
            </a:r>
          </a:p>
        </p:txBody>
      </p:sp>
      <p:pic>
        <p:nvPicPr>
          <p:cNvPr id="24580" name="Content Placeholder 5">
            <a:extLst>
              <a:ext uri="{FF2B5EF4-FFF2-40B4-BE49-F238E27FC236}">
                <a16:creationId xmlns:a16="http://schemas.microsoft.com/office/drawing/2014/main" id="{EB6E8E77-F14B-4C24-B877-0B18BF3E227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562600" y="2057400"/>
            <a:ext cx="3581400" cy="3490913"/>
          </a:xfr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21218" name="Rectangle 2">
            <a:extLst>
              <a:ext uri="{FF2B5EF4-FFF2-40B4-BE49-F238E27FC236}">
                <a16:creationId xmlns:a16="http://schemas.microsoft.com/office/drawing/2014/main" id="{658E7DA3-5901-40C6-96A7-69C1D4DD9A9B}"/>
              </a:ext>
            </a:extLst>
          </p:cNvPr>
          <p:cNvSpPr>
            <a:spLocks noGrp="1" noRot="1" noChangeArrowheads="1"/>
          </p:cNvSpPr>
          <p:nvPr>
            <p:ph type="title"/>
          </p:nvPr>
        </p:nvSpPr>
        <p:spPr>
          <a:xfrm>
            <a:off x="457200" y="99786"/>
            <a:ext cx="8229600" cy="792162"/>
          </a:xfrm>
        </p:spPr>
        <p:txBody>
          <a:bodyPr/>
          <a:lstStyle/>
          <a:p>
            <a:pPr eaLnBrk="1" hangingPunct="1"/>
            <a:r>
              <a:rPr lang="en-US" altLang="en-US" sz="3600">
                <a:solidFill>
                  <a:srgbClr val="FFFF00"/>
                </a:solidFill>
                <a:effectLst/>
                <a:latin typeface="Calibri" panose="020F0502020204030204" pitchFamily="34" charset="0"/>
              </a:rPr>
              <a:t>VỠ HOÀNH</a:t>
            </a:r>
          </a:p>
        </p:txBody>
      </p:sp>
      <p:sp>
        <p:nvSpPr>
          <p:cNvPr id="521219" name="Rectangle 3">
            <a:extLst>
              <a:ext uri="{FF2B5EF4-FFF2-40B4-BE49-F238E27FC236}">
                <a16:creationId xmlns:a16="http://schemas.microsoft.com/office/drawing/2014/main" id="{868138AF-36FB-40B7-A727-3FE0864B755A}"/>
              </a:ext>
            </a:extLst>
          </p:cNvPr>
          <p:cNvSpPr>
            <a:spLocks noGrp="1" noChangeArrowheads="1"/>
          </p:cNvSpPr>
          <p:nvPr>
            <p:ph type="body" sz="half" idx="1"/>
          </p:nvPr>
        </p:nvSpPr>
        <p:spPr>
          <a:xfrm>
            <a:off x="0" y="891948"/>
            <a:ext cx="4800600" cy="5966052"/>
          </a:xfrm>
        </p:spPr>
        <p:txBody>
          <a:bodyPr/>
          <a:lstStyle/>
          <a:p>
            <a:pPr eaLnBrk="1" hangingPunct="1">
              <a:spcBef>
                <a:spcPts val="1200"/>
              </a:spcBef>
              <a:buClr>
                <a:srgbClr val="FF9900"/>
              </a:buClr>
              <a:buFont typeface="Wingdings" panose="05000000000000000000" pitchFamily="2" charset="2"/>
              <a:buChar char="§"/>
            </a:pPr>
            <a:r>
              <a:rPr lang="en-US" altLang="en-US" sz="2400">
                <a:effectLst/>
                <a:latin typeface="Calibri" panose="020F0502020204030204" pitchFamily="34" charset="0"/>
                <a:cs typeface="Calibri" panose="020F0502020204030204" pitchFamily="34" charset="0"/>
              </a:rPr>
              <a:t>TNGT tốc độ cao và đặc biệt khi có đai an toàn.</a:t>
            </a:r>
          </a:p>
          <a:p>
            <a:pPr eaLnBrk="1" hangingPunct="1">
              <a:spcBef>
                <a:spcPts val="1200"/>
              </a:spcBef>
              <a:buClr>
                <a:srgbClr val="FF9900"/>
              </a:buClr>
              <a:buFont typeface="Wingdings" panose="05000000000000000000" pitchFamily="2" charset="2"/>
              <a:buChar char="§"/>
            </a:pPr>
            <a:r>
              <a:rPr lang="en-US" altLang="en-US" sz="2400">
                <a:solidFill>
                  <a:srgbClr val="FFFF00"/>
                </a:solidFill>
                <a:effectLst/>
                <a:latin typeface="Calibri" panose="020F0502020204030204" pitchFamily="34" charset="0"/>
                <a:cs typeface="Calibri" panose="020F0502020204030204" pitchFamily="34" charset="0"/>
              </a:rPr>
              <a:t>Tổn thương bên </a:t>
            </a:r>
            <a:r>
              <a:rPr lang="vi-VN" altLang="en-US" sz="2400">
                <a:solidFill>
                  <a:srgbClr val="FFFF00"/>
                </a:solidFill>
                <a:effectLst/>
                <a:latin typeface="Calibri" panose="020F0502020204030204" pitchFamily="34" charset="0"/>
                <a:cs typeface="Calibri" panose="020F0502020204030204" pitchFamily="34" charset="0"/>
              </a:rPr>
              <a:t>T &gt; P</a:t>
            </a:r>
            <a:r>
              <a:rPr lang="en-US" altLang="en-US" sz="2400">
                <a:solidFill>
                  <a:srgbClr val="FFFF00"/>
                </a:solidFill>
                <a:effectLst/>
                <a:latin typeface="Calibri" panose="020F0502020204030204" pitchFamily="34" charset="0"/>
                <a:cs typeface="Calibri" panose="020F0502020204030204" pitchFamily="34" charset="0"/>
              </a:rPr>
              <a:t>.</a:t>
            </a:r>
          </a:p>
          <a:p>
            <a:pPr eaLnBrk="1" hangingPunct="1">
              <a:spcBef>
                <a:spcPts val="1200"/>
              </a:spcBef>
              <a:buClr>
                <a:srgbClr val="FF9900"/>
              </a:buClr>
              <a:buFont typeface="Wingdings" panose="05000000000000000000" pitchFamily="2" charset="2"/>
              <a:buChar char="§"/>
            </a:pPr>
            <a:r>
              <a:rPr lang="en-US" altLang="en-US" sz="2400">
                <a:effectLst/>
                <a:latin typeface="Calibri" panose="020F0502020204030204" pitchFamily="34" charset="0"/>
                <a:cs typeface="Calibri" panose="020F0502020204030204" pitchFamily="34" charset="0"/>
              </a:rPr>
              <a:t>Tạng trong ổ bụng (dạ dày, ruột non, lách) thoát vị qua cơ hoành lên lồng ngực </a:t>
            </a:r>
            <a:r>
              <a:rPr lang="en-US" altLang="en-US" sz="2400">
                <a:effectLst/>
                <a:latin typeface="Calibri" panose="020F0502020204030204" pitchFamily="34" charset="0"/>
                <a:cs typeface="Calibri" panose="020F0502020204030204" pitchFamily="34" charset="0"/>
                <a:sym typeface="Symbol" panose="05050102010706020507" pitchFamily="18" charset="2"/>
              </a:rPr>
              <a:t></a:t>
            </a:r>
            <a:r>
              <a:rPr lang="vi-VN" altLang="en-US" sz="2400">
                <a:effectLst/>
                <a:latin typeface="Calibri" panose="020F0502020204030204" pitchFamily="34" charset="0"/>
                <a:cs typeface="Calibri" panose="020F0502020204030204" pitchFamily="34" charset="0"/>
                <a:sym typeface="Symbol" panose="05050102010706020507" pitchFamily="18" charset="2"/>
              </a:rPr>
              <a:t>SHH</a:t>
            </a:r>
            <a:r>
              <a:rPr lang="en-US" altLang="en-US" sz="2400">
                <a:effectLst/>
                <a:latin typeface="Calibri" panose="020F0502020204030204" pitchFamily="34" charset="0"/>
                <a:cs typeface="Calibri" panose="020F0502020204030204" pitchFamily="34" charset="0"/>
              </a:rPr>
              <a:t>.</a:t>
            </a:r>
            <a:endParaRPr lang="vi-VN" altLang="en-US" sz="2400">
              <a:effectLst/>
              <a:latin typeface="Calibri" panose="020F0502020204030204" pitchFamily="34" charset="0"/>
              <a:cs typeface="Calibri" panose="020F0502020204030204" pitchFamily="34" charset="0"/>
            </a:endParaRPr>
          </a:p>
          <a:p>
            <a:pPr algn="just" eaLnBrk="1" hangingPunct="1">
              <a:spcBef>
                <a:spcPts val="1200"/>
              </a:spcBef>
              <a:buNone/>
            </a:pPr>
            <a:r>
              <a:rPr lang="en-US" altLang="en-US" sz="2400" b="1">
                <a:solidFill>
                  <a:srgbClr val="FFFF00"/>
                </a:solidFill>
                <a:latin typeface="Calibri" panose="020F0502020204030204" pitchFamily="34" charset="0"/>
                <a:cs typeface="Calibri" panose="020F0502020204030204" pitchFamily="34" charset="0"/>
              </a:rPr>
              <a:t>Chẩn đoán</a:t>
            </a:r>
          </a:p>
          <a:p>
            <a:pPr algn="just" eaLnBrk="1" hangingPunct="1">
              <a:spcBef>
                <a:spcPts val="1200"/>
              </a:spcBef>
            </a:pPr>
            <a:r>
              <a:rPr lang="en-US" altLang="en-US" sz="2400">
                <a:latin typeface="Calibri" panose="020F0502020204030204" pitchFamily="34" charset="0"/>
                <a:cs typeface="Calibri" panose="020F0502020204030204" pitchFamily="34" charset="0"/>
              </a:rPr>
              <a:t>LS: khó thở, nghe </a:t>
            </a:r>
            <a:r>
              <a:rPr lang="vi-VN" altLang="en-US" sz="2400">
                <a:latin typeface="Calibri" panose="020F0502020204030204" pitchFamily="34" charset="0"/>
                <a:cs typeface="Calibri" panose="020F0502020204030204" pitchFamily="34" charset="0"/>
              </a:rPr>
              <a:t>NĐR</a:t>
            </a:r>
            <a:endParaRPr lang="en-US" altLang="en-US" sz="2400">
              <a:latin typeface="Calibri" panose="020F0502020204030204" pitchFamily="34" charset="0"/>
              <a:cs typeface="Calibri" panose="020F0502020204030204" pitchFamily="34" charset="0"/>
            </a:endParaRPr>
          </a:p>
          <a:p>
            <a:pPr algn="just" eaLnBrk="1" hangingPunct="1">
              <a:spcBef>
                <a:spcPts val="1200"/>
              </a:spcBef>
            </a:pPr>
            <a:r>
              <a:rPr lang="en-US" altLang="en-US" sz="2400">
                <a:latin typeface="Calibri" panose="020F0502020204030204" pitchFamily="34" charset="0"/>
                <a:cs typeface="Calibri" panose="020F0502020204030204" pitchFamily="34" charset="0"/>
              </a:rPr>
              <a:t>CLS: </a:t>
            </a:r>
            <a:r>
              <a:rPr lang="vi-VN" altLang="en-US" sz="2400">
                <a:latin typeface="Calibri" panose="020F0502020204030204" pitchFamily="34" charset="0"/>
                <a:cs typeface="Calibri" panose="020F0502020204030204" pitchFamily="34" charset="0"/>
              </a:rPr>
              <a:t>XQ</a:t>
            </a:r>
            <a:r>
              <a:rPr lang="en-US" altLang="en-US" sz="2400">
                <a:latin typeface="Calibri" panose="020F0502020204030204" pitchFamily="34" charset="0"/>
                <a:cs typeface="Calibri" panose="020F0502020204030204" pitchFamily="34" charset="0"/>
              </a:rPr>
              <a:t> bóng hơi dạ dày, ruột hay tube levine trong </a:t>
            </a:r>
            <a:r>
              <a:rPr lang="vi-VN" altLang="en-US" sz="2400">
                <a:latin typeface="Calibri" panose="020F0502020204030204" pitchFamily="34" charset="0"/>
                <a:cs typeface="Calibri" panose="020F0502020204030204" pitchFamily="34" charset="0"/>
              </a:rPr>
              <a:t>LN</a:t>
            </a:r>
            <a:endParaRPr lang="en-US" altLang="en-US" sz="2400">
              <a:latin typeface="Calibri" panose="020F0502020204030204" pitchFamily="34" charset="0"/>
              <a:cs typeface="Calibri" panose="020F0502020204030204" pitchFamily="34" charset="0"/>
            </a:endParaRPr>
          </a:p>
          <a:p>
            <a:pPr algn="just" eaLnBrk="1" hangingPunct="1">
              <a:spcBef>
                <a:spcPts val="1200"/>
              </a:spcBef>
            </a:pPr>
            <a:r>
              <a:rPr lang="vi-VN" altLang="en-US" sz="2400">
                <a:latin typeface="Calibri" panose="020F0502020204030204" pitchFamily="34" charset="0"/>
                <a:cs typeface="Calibri" panose="020F0502020204030204" pitchFamily="34" charset="0"/>
              </a:rPr>
              <a:t>CAT, NS </a:t>
            </a:r>
            <a:r>
              <a:rPr lang="en-US" altLang="en-US" sz="2400">
                <a:latin typeface="Calibri" panose="020F0502020204030204" pitchFamily="34" charset="0"/>
                <a:cs typeface="Calibri" panose="020F0502020204030204" pitchFamily="34" charset="0"/>
              </a:rPr>
              <a:t>Lồng ngực</a:t>
            </a:r>
            <a:r>
              <a:rPr lang="vi-VN" altLang="en-US" sz="2400">
                <a:latin typeface="Calibri" panose="020F0502020204030204" pitchFamily="34" charset="0"/>
                <a:cs typeface="Calibri" panose="020F0502020204030204" pitchFamily="34" charset="0"/>
              </a:rPr>
              <a:t> / </a:t>
            </a:r>
            <a:r>
              <a:rPr lang="en-US" altLang="en-US" sz="2400">
                <a:latin typeface="Calibri" panose="020F0502020204030204" pitchFamily="34" charset="0"/>
                <a:cs typeface="Calibri" panose="020F0502020204030204" pitchFamily="34" charset="0"/>
              </a:rPr>
              <a:t>ổ bụng</a:t>
            </a:r>
          </a:p>
          <a:p>
            <a:pPr algn="just" eaLnBrk="1" hangingPunct="1">
              <a:spcBef>
                <a:spcPts val="1200"/>
              </a:spcBef>
              <a:buNone/>
            </a:pPr>
            <a:r>
              <a:rPr lang="vi-VN" altLang="en-US" sz="2400" b="1">
                <a:solidFill>
                  <a:srgbClr val="FFFF00"/>
                </a:solidFill>
                <a:latin typeface="Calibri" panose="020F0502020204030204" pitchFamily="34" charset="0"/>
                <a:cs typeface="Calibri" panose="020F0502020204030204" pitchFamily="34" charset="0"/>
              </a:rPr>
              <a:t>Tx: </a:t>
            </a:r>
            <a:r>
              <a:rPr lang="vi-VN" altLang="en-US" sz="2400">
                <a:highlight>
                  <a:srgbClr val="800000"/>
                </a:highlight>
                <a:latin typeface="Calibri" panose="020F0502020204030204" pitchFamily="34" charset="0"/>
                <a:cs typeface="Calibri" panose="020F0502020204030204" pitchFamily="34" charset="0"/>
              </a:rPr>
              <a:t>PT </a:t>
            </a:r>
            <a:r>
              <a:rPr lang="en-US" altLang="en-US" sz="2400">
                <a:highlight>
                  <a:srgbClr val="800000"/>
                </a:highlight>
                <a:latin typeface="Calibri" panose="020F0502020204030204" pitchFamily="34" charset="0"/>
                <a:cs typeface="Calibri" panose="020F0502020204030204" pitchFamily="34" charset="0"/>
              </a:rPr>
              <a:t>đường bụng khâu lại</a:t>
            </a:r>
          </a:p>
        </p:txBody>
      </p:sp>
      <p:pic>
        <p:nvPicPr>
          <p:cNvPr id="521220" name="Picture 4">
            <a:extLst>
              <a:ext uri="{FF2B5EF4-FFF2-40B4-BE49-F238E27FC236}">
                <a16:creationId xmlns:a16="http://schemas.microsoft.com/office/drawing/2014/main" id="{5832EFE6-493B-423C-B811-EF50D41E2C27}"/>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800600" y="1752600"/>
            <a:ext cx="4343400" cy="3800475"/>
          </a:xfrm>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sp>
        <p:nvSpPr>
          <p:cNvPr id="521221" name="Text Box 5">
            <a:extLst>
              <a:ext uri="{FF2B5EF4-FFF2-40B4-BE49-F238E27FC236}">
                <a16:creationId xmlns:a16="http://schemas.microsoft.com/office/drawing/2014/main" id="{39BFF3F4-64F2-4DE5-B29F-A65F1FE4D116}"/>
              </a:ext>
            </a:extLst>
          </p:cNvPr>
          <p:cNvSpPr txBox="1">
            <a:spLocks noChangeArrowheads="1"/>
          </p:cNvSpPr>
          <p:nvPr/>
        </p:nvSpPr>
        <p:spPr bwMode="auto">
          <a:xfrm>
            <a:off x="4648200" y="5867400"/>
            <a:ext cx="44958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libri" panose="020F0502020204030204" pitchFamily="34" charset="0"/>
              <a:ea typeface="ＭＳ Ｐゴシック" charset="0"/>
              <a:cs typeface="Calibri" panose="020F0502020204030204" pitchFamily="34" charset="0"/>
            </a:endParaRPr>
          </a:p>
        </p:txBody>
      </p:sp>
      <p:sp>
        <p:nvSpPr>
          <p:cNvPr id="521222" name="Text Box 6">
            <a:extLst>
              <a:ext uri="{FF2B5EF4-FFF2-40B4-BE49-F238E27FC236}">
                <a16:creationId xmlns:a16="http://schemas.microsoft.com/office/drawing/2014/main" id="{C2DE54A9-FE9C-40E7-BCD2-48E6D0687A33}"/>
              </a:ext>
            </a:extLst>
          </p:cNvPr>
          <p:cNvSpPr txBox="1">
            <a:spLocks noChangeArrowheads="1"/>
          </p:cNvSpPr>
          <p:nvPr/>
        </p:nvSpPr>
        <p:spPr bwMode="auto">
          <a:xfrm>
            <a:off x="4648200" y="5943600"/>
            <a:ext cx="4495800" cy="825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Times New Roman" panose="02020603050405020304" pitchFamily="18" charset="0"/>
                <a:ea typeface="MS PGothic" panose="020B0600070205080204" pitchFamily="34" charset="-128"/>
              </a:defRPr>
            </a:lvl1pPr>
            <a:lvl2pPr marL="742950" indent="-285750">
              <a:defRPr sz="2800">
                <a:solidFill>
                  <a:schemeClr val="tx1"/>
                </a:solidFill>
                <a:latin typeface="Times New Roman" panose="02020603050405020304" pitchFamily="18" charset="0"/>
                <a:ea typeface="MS PGothic" panose="020B0600070205080204" pitchFamily="34" charset="-128"/>
              </a:defRPr>
            </a:lvl2pPr>
            <a:lvl3pPr marL="1143000" indent="-228600">
              <a:defRPr sz="2800">
                <a:solidFill>
                  <a:schemeClr val="tx1"/>
                </a:solidFill>
                <a:latin typeface="Times New Roman" panose="02020603050405020304" pitchFamily="18" charset="0"/>
                <a:ea typeface="MS PGothic" panose="020B0600070205080204" pitchFamily="34" charset="-128"/>
              </a:defRPr>
            </a:lvl3pPr>
            <a:lvl4pPr marL="1600200" indent="-228600">
              <a:defRPr sz="2800">
                <a:solidFill>
                  <a:schemeClr val="tx1"/>
                </a:solidFill>
                <a:latin typeface="Times New Roman" panose="02020603050405020304" pitchFamily="18" charset="0"/>
                <a:ea typeface="MS PGothic" panose="020B0600070205080204" pitchFamily="34" charset="-128"/>
              </a:defRPr>
            </a:lvl4pPr>
            <a:lvl5pPr marL="2057400" indent="-228600">
              <a:defRPr sz="28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S PGothic" panose="020B0600070205080204" pitchFamily="34" charset="-128"/>
                <a:cs typeface="Calibri" panose="020F0502020204030204" pitchFamily="34" charset="0"/>
              </a:rPr>
              <a:t>Nguồn: Crawford T. C. et al. (2016), </a:t>
            </a:r>
            <a:r>
              <a:rPr kumimoji="0" lang="ja-JP" altLang="en-US" sz="1600" b="0" i="0" u="none" strike="noStrike" kern="1200" cap="none" spc="0" normalizeH="0" baseline="0" noProof="0">
                <a:ln>
                  <a:noFill/>
                </a:ln>
                <a:solidFill>
                  <a:srgbClr val="FFFFFF"/>
                </a:solidFill>
                <a:effectLst/>
                <a:uLnTx/>
                <a:uFillTx/>
                <a:latin typeface="Calibri" panose="020F0502020204030204" pitchFamily="34" charset="0"/>
                <a:ea typeface="MS PGothic" panose="020B0600070205080204" pitchFamily="34" charset="-128"/>
                <a:cs typeface="Calibri" panose="020F0502020204030204" pitchFamily="34" charset="0"/>
              </a:rPr>
              <a:t>“</a:t>
            </a:r>
            <a:r>
              <a:rPr kumimoji="0" lang="en-US" altLang="ja-JP" sz="1600" b="0" i="0" u="none" strike="noStrike" kern="1200" cap="none" spc="0" normalizeH="0" baseline="0" noProof="0">
                <a:ln>
                  <a:noFill/>
                </a:ln>
                <a:solidFill>
                  <a:srgbClr val="FFFFFF"/>
                </a:solidFill>
                <a:effectLst/>
                <a:uLnTx/>
                <a:uFillTx/>
                <a:latin typeface="Calibri" panose="020F0502020204030204" pitchFamily="34" charset="0"/>
                <a:ea typeface="MS PGothic" panose="020B0600070205080204" pitchFamily="34" charset="-128"/>
                <a:cs typeface="Calibri" panose="020F0502020204030204" pitchFamily="34" charset="0"/>
              </a:rPr>
              <a:t>Thoracic Trauma</a:t>
            </a:r>
            <a:r>
              <a:rPr kumimoji="0" lang="ja-JP" altLang="en-US" sz="1600" b="0" i="0" u="none" strike="noStrike" kern="1200" cap="none" spc="0" normalizeH="0" baseline="0" noProof="0">
                <a:ln>
                  <a:noFill/>
                </a:ln>
                <a:solidFill>
                  <a:srgbClr val="FFFFFF"/>
                </a:solidFill>
                <a:effectLst/>
                <a:uLnTx/>
                <a:uFillTx/>
                <a:latin typeface="Calibri" panose="020F0502020204030204" pitchFamily="34" charset="0"/>
                <a:ea typeface="MS PGothic" panose="020B0600070205080204" pitchFamily="34" charset="-128"/>
                <a:cs typeface="Calibri" panose="020F0502020204030204" pitchFamily="34" charset="0"/>
              </a:rPr>
              <a:t>”</a:t>
            </a:r>
            <a:r>
              <a:rPr kumimoji="0" lang="en-US" altLang="ja-JP" sz="1600" b="0" i="0" u="none" strike="noStrike" kern="1200" cap="none" spc="0" normalizeH="0" baseline="0" noProof="0">
                <a:ln>
                  <a:noFill/>
                </a:ln>
                <a:solidFill>
                  <a:srgbClr val="FFFFFF"/>
                </a:solidFill>
                <a:effectLst/>
                <a:uLnTx/>
                <a:uFillTx/>
                <a:latin typeface="Calibri" panose="020F0502020204030204" pitchFamily="34" charset="0"/>
                <a:ea typeface="MS PGothic" panose="020B0600070205080204" pitchFamily="34" charset="-128"/>
                <a:cs typeface="Calibri" panose="020F0502020204030204" pitchFamily="34" charset="0"/>
              </a:rPr>
              <a:t>, </a:t>
            </a:r>
            <a:r>
              <a:rPr kumimoji="0" lang="en-US" altLang="ja-JP" sz="1600" b="0" i="1" u="none" strike="noStrike" kern="1200" cap="none" spc="0" normalizeH="0" baseline="0" noProof="0">
                <a:ln>
                  <a:noFill/>
                </a:ln>
                <a:solidFill>
                  <a:srgbClr val="FFFFFF"/>
                </a:solidFill>
                <a:effectLst/>
                <a:uLnTx/>
                <a:uFillTx/>
                <a:latin typeface="Calibri" panose="020F0502020204030204" pitchFamily="34" charset="0"/>
                <a:ea typeface="MS PGothic" panose="020B0600070205080204" pitchFamily="34" charset="-128"/>
                <a:cs typeface="Calibri" panose="020F0502020204030204" pitchFamily="34" charset="0"/>
              </a:rPr>
              <a:t>Sabiston &amp; Spencer Surgery of the chest</a:t>
            </a:r>
            <a:r>
              <a:rPr kumimoji="0" lang="en-US" altLang="ja-JP" sz="1600" b="0" i="0" u="none" strike="noStrike" kern="1200" cap="none" spc="0" normalizeH="0" baseline="0" noProof="0">
                <a:ln>
                  <a:noFill/>
                </a:ln>
                <a:solidFill>
                  <a:srgbClr val="FFFFFF"/>
                </a:solidFill>
                <a:effectLst/>
                <a:uLnTx/>
                <a:uFillTx/>
                <a:latin typeface="Calibri" panose="020F0502020204030204" pitchFamily="34" charset="0"/>
                <a:ea typeface="MS PGothic" panose="020B0600070205080204" pitchFamily="34" charset="-128"/>
                <a:cs typeface="Calibri" panose="020F0502020204030204" pitchFamily="34" charset="0"/>
              </a:rPr>
              <a:t>, Elsevier, pp. 100 – 130.</a:t>
            </a:r>
            <a:endPar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S PGothic" panose="020B0600070205080204" pitchFamily="34" charset="-128"/>
              <a:cs typeface="Calibri" panose="020F0502020204030204" pitchFamily="34" charset="0"/>
            </a:endParaRP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3266" name="Rectangle 2">
            <a:extLst>
              <a:ext uri="{FF2B5EF4-FFF2-40B4-BE49-F238E27FC236}">
                <a16:creationId xmlns:a16="http://schemas.microsoft.com/office/drawing/2014/main" id="{7538FB75-A5EF-4F5A-A42F-66AEC2008619}"/>
              </a:ext>
            </a:extLst>
          </p:cNvPr>
          <p:cNvSpPr>
            <a:spLocks noGrp="1" noRot="1" noChangeArrowheads="1"/>
          </p:cNvSpPr>
          <p:nvPr>
            <p:ph type="title"/>
          </p:nvPr>
        </p:nvSpPr>
        <p:spPr>
          <a:xfrm>
            <a:off x="0" y="196850"/>
            <a:ext cx="9144000" cy="641350"/>
          </a:xfrm>
        </p:spPr>
        <p:txBody>
          <a:bodyPr>
            <a:spAutoFit/>
          </a:bodyPr>
          <a:lstStyle/>
          <a:p>
            <a:pPr eaLnBrk="1" hangingPunct="1"/>
            <a:r>
              <a:rPr lang="en-US" altLang="en-US" sz="3600">
                <a:solidFill>
                  <a:srgbClr val="FFFF00"/>
                </a:solidFill>
                <a:effectLst/>
                <a:latin typeface="Calibri" panose="020F0502020204030204" pitchFamily="34" charset="0"/>
              </a:rPr>
              <a:t>VẾT THƯƠNG THẤU NGỰC</a:t>
            </a:r>
          </a:p>
        </p:txBody>
      </p:sp>
      <p:sp>
        <p:nvSpPr>
          <p:cNvPr id="523267" name="Rectangle 3">
            <a:extLst>
              <a:ext uri="{FF2B5EF4-FFF2-40B4-BE49-F238E27FC236}">
                <a16:creationId xmlns:a16="http://schemas.microsoft.com/office/drawing/2014/main" id="{71F7DE86-59F5-4CE9-BA2C-8781C6433800}"/>
              </a:ext>
            </a:extLst>
          </p:cNvPr>
          <p:cNvSpPr>
            <a:spLocks noGrp="1" noChangeArrowheads="1"/>
          </p:cNvSpPr>
          <p:nvPr>
            <p:ph type="body" sz="half" idx="1"/>
          </p:nvPr>
        </p:nvSpPr>
        <p:spPr>
          <a:xfrm>
            <a:off x="0" y="990600"/>
            <a:ext cx="9144000" cy="5670550"/>
          </a:xfrm>
        </p:spPr>
        <p:txBody>
          <a:bodyPr/>
          <a:lstStyle/>
          <a:p>
            <a:pPr eaLnBrk="1" hangingPunct="1">
              <a:lnSpc>
                <a:spcPct val="150000"/>
              </a:lnSpc>
              <a:buClr>
                <a:srgbClr val="FF9900"/>
              </a:buClr>
              <a:buFont typeface="Wingdings" panose="05000000000000000000" pitchFamily="2" charset="2"/>
              <a:buChar char="§"/>
            </a:pPr>
            <a:r>
              <a:rPr lang="en-US" altLang="en-US" sz="2400">
                <a:effectLst/>
                <a:latin typeface="Calibri" panose="020F0502020204030204" pitchFamily="34" charset="0"/>
              </a:rPr>
              <a:t>Vết thương phổi và màng phổi </a:t>
            </a:r>
            <a:r>
              <a:rPr lang="en-US" altLang="en-US" sz="2400">
                <a:effectLst/>
                <a:latin typeface="Calibri" panose="020F0502020204030204" pitchFamily="34" charset="0"/>
                <a:sym typeface="Symbol" panose="05050102010706020507" pitchFamily="18" charset="2"/>
              </a:rPr>
              <a:t></a:t>
            </a:r>
            <a:r>
              <a:rPr lang="en-US" altLang="en-US" sz="2400">
                <a:effectLst/>
                <a:latin typeface="Calibri" panose="020F0502020204030204" pitchFamily="34" charset="0"/>
              </a:rPr>
              <a:t>TK, TMMP. </a:t>
            </a:r>
          </a:p>
          <a:p>
            <a:pPr eaLnBrk="1" hangingPunct="1">
              <a:lnSpc>
                <a:spcPct val="150000"/>
              </a:lnSpc>
              <a:buClr>
                <a:srgbClr val="FF9900"/>
              </a:buClr>
              <a:buFont typeface="Wingdings" panose="05000000000000000000" pitchFamily="2" charset="2"/>
              <a:buChar char="§"/>
            </a:pPr>
            <a:r>
              <a:rPr lang="en-US" altLang="en-US" sz="2400">
                <a:effectLst/>
                <a:latin typeface="Calibri" panose="020F0502020204030204" pitchFamily="34" charset="0"/>
              </a:rPr>
              <a:t>TKMP mở gặp trong </a:t>
            </a:r>
            <a:r>
              <a:rPr lang="vi-VN" altLang="en-US" sz="2400">
                <a:effectLst/>
                <a:latin typeface="Calibri" panose="020F0502020204030204" pitchFamily="34" charset="0"/>
              </a:rPr>
              <a:t>VT </a:t>
            </a:r>
            <a:r>
              <a:rPr lang="en-US" altLang="en-US" sz="2400">
                <a:effectLst/>
                <a:latin typeface="Calibri" panose="020F0502020204030204" pitchFamily="34" charset="0"/>
              </a:rPr>
              <a:t>ngực hở với dấu hiệu phì phò ở vết thương, cần xử trí ngay thành VTNK.</a:t>
            </a:r>
          </a:p>
          <a:p>
            <a:pPr eaLnBrk="1" hangingPunct="1">
              <a:lnSpc>
                <a:spcPct val="150000"/>
              </a:lnSpc>
              <a:buClr>
                <a:srgbClr val="FF9900"/>
              </a:buClr>
              <a:buFont typeface="Wingdings" panose="05000000000000000000" pitchFamily="2" charset="2"/>
              <a:buChar char="§"/>
            </a:pPr>
            <a:r>
              <a:rPr lang="vi-VN" altLang="en-US" sz="2400">
                <a:effectLst/>
                <a:latin typeface="Calibri" panose="020F0502020204030204" pitchFamily="34" charset="0"/>
              </a:rPr>
              <a:t>VT </a:t>
            </a:r>
            <a:r>
              <a:rPr lang="en-US" altLang="en-US" sz="2400">
                <a:effectLst/>
                <a:latin typeface="Calibri" panose="020F0502020204030204" pitchFamily="34" charset="0"/>
              </a:rPr>
              <a:t>vùng nền cổ </a:t>
            </a:r>
            <a:r>
              <a:rPr lang="en-US" altLang="en-US" sz="2400">
                <a:effectLst/>
                <a:latin typeface="Calibri" panose="020F0502020204030204" pitchFamily="34" charset="0"/>
                <a:sym typeface="Symbol" panose="05050102010706020507" pitchFamily="18" charset="2"/>
              </a:rPr>
              <a:t>tổn thương</a:t>
            </a:r>
            <a:r>
              <a:rPr lang="en-US" altLang="en-US" sz="2400">
                <a:effectLst/>
                <a:latin typeface="Calibri" panose="020F0502020204030204" pitchFamily="34" charset="0"/>
              </a:rPr>
              <a:t> khí quản, thực quản và mạch máu lớn </a:t>
            </a:r>
            <a:r>
              <a:rPr lang="en-US" altLang="en-US" sz="2400">
                <a:effectLst/>
                <a:latin typeface="Calibri" panose="020F0502020204030204" pitchFamily="34" charset="0"/>
                <a:sym typeface="Symbol" panose="05050102010706020507" pitchFamily="18" charset="2"/>
              </a:rPr>
              <a:t></a:t>
            </a:r>
            <a:r>
              <a:rPr lang="en-US" altLang="en-US" sz="2400">
                <a:effectLst/>
                <a:latin typeface="Calibri" panose="020F0502020204030204" pitchFamily="34" charset="0"/>
              </a:rPr>
              <a:t>biến chứng nặng và tử vong.</a:t>
            </a:r>
            <a:endParaRPr lang="vi-VN" altLang="en-US" sz="2400">
              <a:effectLst/>
              <a:latin typeface="Calibri" panose="020F0502020204030204" pitchFamily="34" charset="0"/>
            </a:endParaRPr>
          </a:p>
          <a:p>
            <a:pPr marL="514350" indent="-457200" algn="just" eaLnBrk="1" hangingPunct="1">
              <a:lnSpc>
                <a:spcPct val="130000"/>
              </a:lnSpc>
              <a:buClr>
                <a:srgbClr val="FF9900"/>
              </a:buClr>
              <a:buFont typeface="Wingdings" panose="05000000000000000000" pitchFamily="2" charset="2"/>
              <a:buChar char="§"/>
            </a:pPr>
            <a:r>
              <a:rPr lang="en-US" altLang="en-US" sz="2400">
                <a:effectLst/>
                <a:latin typeface="Calibri" panose="020F0502020204030204" pitchFamily="34" charset="0"/>
              </a:rPr>
              <a:t>Vết thương tim và mạch máu lớn</a:t>
            </a:r>
          </a:p>
          <a:p>
            <a:pPr marL="895350" lvl="1" indent="-381000" algn="just" eaLnBrk="1" hangingPunct="1">
              <a:lnSpc>
                <a:spcPct val="130000"/>
              </a:lnSpc>
              <a:buClr>
                <a:srgbClr val="FF9900"/>
              </a:buClr>
              <a:buFont typeface="Wingdings" panose="05000000000000000000" pitchFamily="2" charset="2"/>
              <a:buChar char="Ø"/>
            </a:pPr>
            <a:r>
              <a:rPr lang="en-US" altLang="en-US" sz="2400">
                <a:effectLst/>
                <a:latin typeface="Calibri" panose="020F0502020204030204" pitchFamily="34" charset="0"/>
              </a:rPr>
              <a:t>Vùng tam giác tim (Kocher) hay diện tim.</a:t>
            </a:r>
            <a:endParaRPr lang="en-US" altLang="en-US" sz="2400">
              <a:latin typeface="Calibri" panose="020F0502020204030204" pitchFamily="34" charset="0"/>
            </a:endParaRPr>
          </a:p>
          <a:p>
            <a:pPr marL="895350" lvl="1" indent="-381000" algn="just" eaLnBrk="1" hangingPunct="1">
              <a:lnSpc>
                <a:spcPct val="130000"/>
              </a:lnSpc>
              <a:buClr>
                <a:srgbClr val="FF9900"/>
              </a:buClr>
              <a:buFont typeface="Wingdings" panose="05000000000000000000" pitchFamily="2" charset="2"/>
              <a:buChar char="Ø"/>
            </a:pPr>
            <a:r>
              <a:rPr lang="en-US" altLang="en-US" sz="2400">
                <a:solidFill>
                  <a:srgbClr val="FFFF00"/>
                </a:solidFill>
                <a:effectLst/>
                <a:latin typeface="Calibri" panose="020F0502020204030204" pitchFamily="34" charset="0"/>
              </a:rPr>
              <a:t>HC mất máu cấp nặng </a:t>
            </a:r>
            <a:r>
              <a:rPr lang="en-US" altLang="en-US" sz="2400">
                <a:solidFill>
                  <a:srgbClr val="FFFF00"/>
                </a:solidFill>
                <a:effectLst/>
                <a:latin typeface="Calibri" panose="020F0502020204030204" pitchFamily="34" charset="0"/>
                <a:sym typeface="Symbol" panose="05050102010706020507" pitchFamily="18" charset="2"/>
              </a:rPr>
              <a:t></a:t>
            </a:r>
            <a:r>
              <a:rPr lang="en-US" altLang="en-US" sz="2400">
                <a:solidFill>
                  <a:srgbClr val="FFFF00"/>
                </a:solidFill>
                <a:effectLst/>
                <a:latin typeface="Calibri" panose="020F0502020204030204" pitchFamily="34" charset="0"/>
              </a:rPr>
              <a:t>chuyển ngay vào phòng mổ hoặc mở ngực tại cấp cứu </a:t>
            </a:r>
            <a:r>
              <a:rPr lang="en-US" altLang="en-US" sz="2400">
                <a:effectLst/>
                <a:latin typeface="Calibri" panose="020F0502020204030204" pitchFamily="34" charset="0"/>
              </a:rPr>
              <a:t>để vừa hồi sức vừa cầm máu tạm thời</a:t>
            </a:r>
            <a:r>
              <a:rPr lang="en-US" altLang="en-US" sz="2400">
                <a:latin typeface="Calibri" panose="020F0502020204030204" pitchFamily="34" charset="0"/>
              </a:rPr>
              <a:t>. </a:t>
            </a:r>
          </a:p>
          <a:p>
            <a:pPr marL="895350" lvl="1" indent="-381000" algn="just" eaLnBrk="1" hangingPunct="1">
              <a:lnSpc>
                <a:spcPct val="130000"/>
              </a:lnSpc>
              <a:buClr>
                <a:srgbClr val="FF9900"/>
              </a:buClr>
              <a:buFont typeface="Wingdings" panose="05000000000000000000" pitchFamily="2" charset="2"/>
              <a:buChar char="Ø"/>
            </a:pPr>
            <a:r>
              <a:rPr lang="en-US" altLang="en-US" sz="2400">
                <a:solidFill>
                  <a:srgbClr val="FFFF00"/>
                </a:solidFill>
                <a:latin typeface="Calibri" panose="020F0502020204030204" pitchFamily="34" charset="0"/>
              </a:rPr>
              <a:t>HC c</a:t>
            </a:r>
            <a:r>
              <a:rPr lang="en-US" altLang="en-US" sz="2400">
                <a:solidFill>
                  <a:srgbClr val="FFFF00"/>
                </a:solidFill>
                <a:effectLst/>
                <a:latin typeface="Calibri" panose="020F0502020204030204" pitchFamily="34" charset="0"/>
              </a:rPr>
              <a:t>hèn ép tim cấp nặng </a:t>
            </a:r>
            <a:r>
              <a:rPr lang="en-US" altLang="en-US" sz="2400">
                <a:solidFill>
                  <a:srgbClr val="FFFF00"/>
                </a:solidFill>
                <a:effectLst/>
                <a:latin typeface="Calibri" panose="020F0502020204030204" pitchFamily="34" charset="0"/>
                <a:sym typeface="Symbol" panose="05050102010706020507" pitchFamily="18" charset="2"/>
              </a:rPr>
              <a:t>chọc hút màng tim</a:t>
            </a:r>
            <a:endParaRPr lang="en-US" altLang="en-US" sz="2400">
              <a:solidFill>
                <a:srgbClr val="FFFF00"/>
              </a:solidFill>
              <a:effectLst/>
              <a:latin typeface="Calibri" panose="020F0502020204030204" pitchFamily="34" charset="0"/>
            </a:endParaRPr>
          </a:p>
        </p:txBody>
      </p:sp>
      <p:sp>
        <p:nvSpPr>
          <p:cNvPr id="523268" name="Text Box 4">
            <a:extLst>
              <a:ext uri="{FF2B5EF4-FFF2-40B4-BE49-F238E27FC236}">
                <a16:creationId xmlns:a16="http://schemas.microsoft.com/office/drawing/2014/main" id="{5BB9749C-3866-4EDE-AC73-FF201327A9BE}"/>
              </a:ext>
            </a:extLst>
          </p:cNvPr>
          <p:cNvSpPr txBox="1">
            <a:spLocks noChangeArrowheads="1"/>
          </p:cNvSpPr>
          <p:nvPr/>
        </p:nvSpPr>
        <p:spPr bwMode="auto">
          <a:xfrm>
            <a:off x="609600" y="6096000"/>
            <a:ext cx="7924800"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1">
            <a:spAutoFit/>
          </a:bodyPr>
          <a:lstStyle/>
          <a:p>
            <a:pPr>
              <a:spcBef>
                <a:spcPct val="50000"/>
              </a:spcBef>
              <a:defRPr/>
            </a:pPr>
            <a:endParaRPr lang="en-US">
              <a:latin typeface="Calibri" panose="020F0502020204030204" pitchFamily="34" charset="0"/>
              <a:ea typeface="ＭＳ Ｐゴシック" charset="0"/>
              <a:cs typeface="Calibri" panose="020F0502020204030204" pitchFamily="34" charset="0"/>
            </a:endParaRP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25314" name="Rectangle 2">
            <a:extLst>
              <a:ext uri="{FF2B5EF4-FFF2-40B4-BE49-F238E27FC236}">
                <a16:creationId xmlns:a16="http://schemas.microsoft.com/office/drawing/2014/main" id="{7CD72375-94CB-4909-B6AA-8ACFAC7E65BA}"/>
              </a:ext>
            </a:extLst>
          </p:cNvPr>
          <p:cNvSpPr>
            <a:spLocks noGrp="1" noRot="1" noChangeArrowheads="1"/>
          </p:cNvSpPr>
          <p:nvPr>
            <p:ph type="title"/>
          </p:nvPr>
        </p:nvSpPr>
        <p:spPr>
          <a:xfrm>
            <a:off x="0" y="715963"/>
            <a:ext cx="9144000" cy="641350"/>
          </a:xfrm>
        </p:spPr>
        <p:txBody>
          <a:bodyPr>
            <a:spAutoFit/>
          </a:bodyPr>
          <a:lstStyle/>
          <a:p>
            <a:pPr eaLnBrk="1" hangingPunct="1"/>
            <a:r>
              <a:rPr lang="en-US" altLang="en-US" sz="3600">
                <a:solidFill>
                  <a:srgbClr val="FFFF00"/>
                </a:solidFill>
                <a:effectLst/>
                <a:latin typeface="Calibri" panose="020F0502020204030204" pitchFamily="34" charset="0"/>
              </a:rPr>
              <a:t>VẾT THƯƠNG NGỰC BỤNG</a:t>
            </a:r>
          </a:p>
        </p:txBody>
      </p:sp>
      <p:sp>
        <p:nvSpPr>
          <p:cNvPr id="525315" name="Rectangle 3">
            <a:extLst>
              <a:ext uri="{FF2B5EF4-FFF2-40B4-BE49-F238E27FC236}">
                <a16:creationId xmlns:a16="http://schemas.microsoft.com/office/drawing/2014/main" id="{FE6F971F-97A4-4D36-8FCE-97AAB58B59E0}"/>
              </a:ext>
            </a:extLst>
          </p:cNvPr>
          <p:cNvSpPr>
            <a:spLocks noGrp="1" noChangeArrowheads="1"/>
          </p:cNvSpPr>
          <p:nvPr>
            <p:ph type="body" sz="half" idx="1"/>
          </p:nvPr>
        </p:nvSpPr>
        <p:spPr>
          <a:xfrm>
            <a:off x="0" y="1752600"/>
            <a:ext cx="9144000" cy="4114800"/>
          </a:xfrm>
        </p:spPr>
        <p:txBody>
          <a:bodyPr/>
          <a:lstStyle/>
          <a:p>
            <a:pPr algn="just" eaLnBrk="1" hangingPunct="1">
              <a:lnSpc>
                <a:spcPct val="130000"/>
              </a:lnSpc>
              <a:buClr>
                <a:srgbClr val="FF9900"/>
              </a:buClr>
              <a:buFont typeface="Wingdings" panose="05000000000000000000" pitchFamily="2" charset="2"/>
              <a:buChar char="§"/>
            </a:pPr>
            <a:r>
              <a:rPr lang="en-US" altLang="en-US">
                <a:effectLst/>
                <a:latin typeface="Calibri" panose="020F0502020204030204" pitchFamily="34" charset="0"/>
              </a:rPr>
              <a:t>Vết thương gây tổn thương ở cả ngực và bụng.</a:t>
            </a:r>
          </a:p>
          <a:p>
            <a:pPr algn="just" eaLnBrk="1" hangingPunct="1">
              <a:lnSpc>
                <a:spcPct val="130000"/>
              </a:lnSpc>
              <a:buClr>
                <a:srgbClr val="FF9900"/>
              </a:buClr>
              <a:buFont typeface="Wingdings" panose="05000000000000000000" pitchFamily="2" charset="2"/>
              <a:buChar char="§"/>
            </a:pPr>
            <a:r>
              <a:rPr lang="en-US" altLang="en-US">
                <a:effectLst/>
                <a:latin typeface="Calibri" panose="020F0502020204030204" pitchFamily="34" charset="0"/>
              </a:rPr>
              <a:t>Vết thương từ khoảng </a:t>
            </a:r>
            <a:r>
              <a:rPr lang="en-US" altLang="en-US">
                <a:solidFill>
                  <a:srgbClr val="FFFF00"/>
                </a:solidFill>
                <a:effectLst/>
                <a:latin typeface="Calibri" panose="020F0502020204030204" pitchFamily="34" charset="0"/>
              </a:rPr>
              <a:t>liên sườn IV </a:t>
            </a:r>
            <a:r>
              <a:rPr lang="en-US" altLang="en-US">
                <a:solidFill>
                  <a:srgbClr val="FFFF00"/>
                </a:solidFill>
                <a:effectLst/>
                <a:latin typeface="Calibri" panose="020F0502020204030204" pitchFamily="34" charset="0"/>
                <a:sym typeface="Symbol" panose="05050102010706020507" pitchFamily="18" charset="2"/>
              </a:rPr>
              <a:t></a:t>
            </a:r>
            <a:r>
              <a:rPr lang="en-US" altLang="en-US">
                <a:solidFill>
                  <a:srgbClr val="FFFF00"/>
                </a:solidFill>
                <a:effectLst/>
                <a:latin typeface="Calibri" panose="020F0502020204030204" pitchFamily="34" charset="0"/>
              </a:rPr>
              <a:t>ngang rốn.</a:t>
            </a:r>
          </a:p>
          <a:p>
            <a:pPr algn="just" eaLnBrk="1" hangingPunct="1">
              <a:lnSpc>
                <a:spcPct val="130000"/>
              </a:lnSpc>
              <a:buClr>
                <a:srgbClr val="FF9900"/>
              </a:buClr>
              <a:buFont typeface="Wingdings" panose="05000000000000000000" pitchFamily="2" charset="2"/>
              <a:buChar char="§"/>
            </a:pPr>
            <a:r>
              <a:rPr lang="en-US" altLang="en-US">
                <a:effectLst/>
                <a:latin typeface="Calibri" panose="020F0502020204030204" pitchFamily="34" charset="0"/>
              </a:rPr>
              <a:t>Vết thương thấu ngực + hội chứng xuất huyết nội hoặc viêm phúc mạc. </a:t>
            </a:r>
          </a:p>
          <a:p>
            <a:pPr algn="just" eaLnBrk="1" hangingPunct="1">
              <a:lnSpc>
                <a:spcPct val="130000"/>
              </a:lnSpc>
              <a:buClr>
                <a:srgbClr val="FF9900"/>
              </a:buClr>
              <a:buFont typeface="Wingdings" panose="05000000000000000000" pitchFamily="2" charset="2"/>
              <a:buChar char="§"/>
            </a:pPr>
            <a:r>
              <a:rPr lang="en-US" altLang="en-US">
                <a:effectLst/>
                <a:latin typeface="Calibri" panose="020F0502020204030204" pitchFamily="34" charset="0"/>
              </a:rPr>
              <a:t>Vết thương ở bụng + tràn máu hoặc </a:t>
            </a:r>
            <a:r>
              <a:rPr lang="vi-VN" altLang="en-US">
                <a:effectLst/>
                <a:latin typeface="Calibri" panose="020F0502020204030204" pitchFamily="34" charset="0"/>
              </a:rPr>
              <a:t>TKMP</a:t>
            </a:r>
            <a:r>
              <a:rPr lang="en-US" altLang="en-US">
                <a:effectLst/>
                <a:latin typeface="Calibri" panose="020F0502020204030204" pitchFamily="34" charset="0"/>
              </a:rPr>
              <a:t>.</a:t>
            </a:r>
            <a:endParaRPr lang="en-US" altLang="en-US">
              <a:effectLst/>
            </a:endParaRPr>
          </a:p>
        </p:txBody>
      </p:sp>
      <p:sp>
        <p:nvSpPr>
          <p:cNvPr id="525316" name="Text Box 4">
            <a:extLst>
              <a:ext uri="{FF2B5EF4-FFF2-40B4-BE49-F238E27FC236}">
                <a16:creationId xmlns:a16="http://schemas.microsoft.com/office/drawing/2014/main" id="{F6DAAE4F-0D8A-4B3F-B231-ED94EAA3FC91}"/>
              </a:ext>
            </a:extLst>
          </p:cNvPr>
          <p:cNvSpPr txBox="1">
            <a:spLocks noChangeArrowheads="1"/>
          </p:cNvSpPr>
          <p:nvPr/>
        </p:nvSpPr>
        <p:spPr bwMode="auto">
          <a:xfrm>
            <a:off x="609600" y="6096000"/>
            <a:ext cx="79248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1">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libri" panose="020F0502020204030204" pitchFamily="34" charset="0"/>
              <a:ea typeface="ＭＳ Ｐゴシック" charset="0"/>
              <a:cs typeface="Calibri" panose="020F0502020204030204" pitchFamily="34" charset="0"/>
            </a:endParaRP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26338" name="Rectangle 2">
            <a:extLst>
              <a:ext uri="{FF2B5EF4-FFF2-40B4-BE49-F238E27FC236}">
                <a16:creationId xmlns:a16="http://schemas.microsoft.com/office/drawing/2014/main" id="{D830B485-4567-470C-9D54-9B5B6E6D8CAD}"/>
              </a:ext>
            </a:extLst>
          </p:cNvPr>
          <p:cNvSpPr>
            <a:spLocks noGrp="1" noRot="1" noChangeArrowheads="1"/>
          </p:cNvSpPr>
          <p:nvPr>
            <p:ph type="title"/>
          </p:nvPr>
        </p:nvSpPr>
        <p:spPr>
          <a:xfrm>
            <a:off x="0" y="457200"/>
            <a:ext cx="9144000" cy="641350"/>
          </a:xfrm>
        </p:spPr>
        <p:txBody>
          <a:bodyPr>
            <a:spAutoFit/>
          </a:bodyPr>
          <a:lstStyle/>
          <a:p>
            <a:pPr eaLnBrk="1" hangingPunct="1"/>
            <a:r>
              <a:rPr lang="en-US" altLang="en-US" sz="3600">
                <a:solidFill>
                  <a:srgbClr val="FFFF00"/>
                </a:solidFill>
                <a:effectLst/>
                <a:latin typeface="Calibri" panose="020F0502020204030204" pitchFamily="34" charset="0"/>
              </a:rPr>
              <a:t>TỔN THƯƠNG CƠ QUAN PHỐI HỢP</a:t>
            </a:r>
          </a:p>
        </p:txBody>
      </p:sp>
      <p:sp>
        <p:nvSpPr>
          <p:cNvPr id="526339" name="Rectangle 3">
            <a:extLst>
              <a:ext uri="{FF2B5EF4-FFF2-40B4-BE49-F238E27FC236}">
                <a16:creationId xmlns:a16="http://schemas.microsoft.com/office/drawing/2014/main" id="{E484844C-663F-413F-9615-85C3192B05DB}"/>
              </a:ext>
            </a:extLst>
          </p:cNvPr>
          <p:cNvSpPr>
            <a:spLocks noGrp="1" noChangeArrowheads="1"/>
          </p:cNvSpPr>
          <p:nvPr>
            <p:ph type="body" sz="half" idx="1"/>
          </p:nvPr>
        </p:nvSpPr>
        <p:spPr>
          <a:xfrm>
            <a:off x="0" y="1524000"/>
            <a:ext cx="9144000" cy="5334000"/>
          </a:xfrm>
        </p:spPr>
        <p:txBody>
          <a:bodyPr/>
          <a:lstStyle/>
          <a:p>
            <a:pPr eaLnBrk="1" hangingPunct="1">
              <a:lnSpc>
                <a:spcPct val="150000"/>
              </a:lnSpc>
              <a:buClr>
                <a:srgbClr val="FF9900"/>
              </a:buClr>
              <a:buFont typeface="Wingdings" panose="05000000000000000000" pitchFamily="2" charset="2"/>
              <a:buChar char="§"/>
            </a:pPr>
            <a:r>
              <a:rPr lang="en-US" altLang="en-US" sz="2800">
                <a:effectLst/>
                <a:latin typeface="Calibri" panose="020F0502020204030204" pitchFamily="34" charset="0"/>
              </a:rPr>
              <a:t>Chấn thương và vết thương sọ não.</a:t>
            </a:r>
          </a:p>
          <a:p>
            <a:pPr eaLnBrk="1" hangingPunct="1">
              <a:lnSpc>
                <a:spcPct val="150000"/>
              </a:lnSpc>
              <a:buClr>
                <a:srgbClr val="FF9900"/>
              </a:buClr>
              <a:buFont typeface="Wingdings" panose="05000000000000000000" pitchFamily="2" charset="2"/>
              <a:buChar char="§"/>
            </a:pPr>
            <a:r>
              <a:rPr lang="en-US" altLang="en-US" sz="2800">
                <a:effectLst/>
                <a:latin typeface="Calibri" panose="020F0502020204030204" pitchFamily="34" charset="0"/>
              </a:rPr>
              <a:t>Chấn thương mặt: gãy xương hàm, xương gò má,…</a:t>
            </a:r>
          </a:p>
          <a:p>
            <a:pPr eaLnBrk="1" hangingPunct="1">
              <a:lnSpc>
                <a:spcPct val="150000"/>
              </a:lnSpc>
              <a:buClr>
                <a:srgbClr val="FF9900"/>
              </a:buClr>
              <a:buFont typeface="Wingdings" panose="05000000000000000000" pitchFamily="2" charset="2"/>
              <a:buChar char="§"/>
            </a:pPr>
            <a:r>
              <a:rPr lang="en-US" altLang="en-US" sz="2800">
                <a:effectLst/>
                <a:latin typeface="Calibri" panose="020F0502020204030204" pitchFamily="34" charset="0"/>
              </a:rPr>
              <a:t>Chấn thương vùng cổ: khí quản, TQ, TG, mạch máu,...</a:t>
            </a:r>
          </a:p>
          <a:p>
            <a:pPr eaLnBrk="1" hangingPunct="1">
              <a:lnSpc>
                <a:spcPct val="150000"/>
              </a:lnSpc>
              <a:buClr>
                <a:srgbClr val="FF9900"/>
              </a:buClr>
              <a:buFont typeface="Wingdings" panose="05000000000000000000" pitchFamily="2" charset="2"/>
              <a:buChar char="§"/>
            </a:pPr>
            <a:r>
              <a:rPr lang="en-US" altLang="en-US" sz="2800">
                <a:effectLst/>
                <a:latin typeface="Calibri" panose="020F0502020204030204" pitchFamily="34" charset="0"/>
              </a:rPr>
              <a:t>Chấn thương bụng: tạng đặc, tạng rỗng, tụ máu sau </a:t>
            </a:r>
            <a:r>
              <a:rPr lang="vi-VN" altLang="en-US" sz="2800">
                <a:effectLst/>
                <a:latin typeface="Calibri" panose="020F0502020204030204" pitchFamily="34" charset="0"/>
              </a:rPr>
              <a:t>PM</a:t>
            </a:r>
            <a:r>
              <a:rPr lang="en-US" altLang="en-US" sz="2800">
                <a:effectLst/>
                <a:latin typeface="Calibri" panose="020F0502020204030204" pitchFamily="34" charset="0"/>
              </a:rPr>
              <a:t>,…</a:t>
            </a:r>
          </a:p>
          <a:p>
            <a:pPr eaLnBrk="1" hangingPunct="1">
              <a:lnSpc>
                <a:spcPct val="150000"/>
              </a:lnSpc>
              <a:buClr>
                <a:srgbClr val="FF9900"/>
              </a:buClr>
              <a:buFont typeface="Wingdings" panose="05000000000000000000" pitchFamily="2" charset="2"/>
              <a:buChar char="§"/>
            </a:pPr>
            <a:r>
              <a:rPr lang="en-US" altLang="en-US" sz="2800">
                <a:effectLst/>
                <a:latin typeface="Calibri" panose="020F0502020204030204" pitchFamily="34" charset="0"/>
              </a:rPr>
              <a:t>Chấn thương tứ chi: gãy xương, trật khớp,…</a:t>
            </a:r>
          </a:p>
          <a:p>
            <a:pPr eaLnBrk="1" hangingPunct="1">
              <a:lnSpc>
                <a:spcPct val="150000"/>
              </a:lnSpc>
              <a:buClr>
                <a:srgbClr val="FF9900"/>
              </a:buClr>
              <a:buFont typeface="Wingdings" panose="05000000000000000000" pitchFamily="2" charset="2"/>
              <a:buChar char="§"/>
            </a:pPr>
            <a:r>
              <a:rPr lang="en-US" altLang="en-US" sz="2800">
                <a:effectLst/>
                <a:latin typeface="Calibri" panose="020F0502020204030204" pitchFamily="34" charset="0"/>
              </a:rPr>
              <a:t>Chấn thương cột sống và tổn thương tủy sống.</a:t>
            </a:r>
            <a:r>
              <a:rPr lang="en-US" altLang="en-US" sz="2800">
                <a:latin typeface="Calibri" panose="020F0502020204030204" pitchFamily="34" charset="0"/>
              </a:rPr>
              <a:t> </a:t>
            </a:r>
          </a:p>
        </p:txBody>
      </p:sp>
      <p:sp>
        <p:nvSpPr>
          <p:cNvPr id="526340" name="Text Box 4">
            <a:extLst>
              <a:ext uri="{FF2B5EF4-FFF2-40B4-BE49-F238E27FC236}">
                <a16:creationId xmlns:a16="http://schemas.microsoft.com/office/drawing/2014/main" id="{C367C8DE-DB24-4F41-98A9-11C23C90705C}"/>
              </a:ext>
            </a:extLst>
          </p:cNvPr>
          <p:cNvSpPr txBox="1">
            <a:spLocks noChangeArrowheads="1"/>
          </p:cNvSpPr>
          <p:nvPr/>
        </p:nvSpPr>
        <p:spPr bwMode="auto">
          <a:xfrm>
            <a:off x="609600" y="6096000"/>
            <a:ext cx="79248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1">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libri" panose="020F0502020204030204" pitchFamily="34" charset="0"/>
              <a:ea typeface="ＭＳ Ｐゴシック" charset="0"/>
              <a:cs typeface="Calibri" panose="020F0502020204030204" pitchFamily="34" charset="0"/>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DC73BCBA-4CA4-434B-924D-031BF26DB090}"/>
              </a:ext>
            </a:extLst>
          </p:cNvPr>
          <p:cNvSpPr>
            <a:spLocks noGrp="1"/>
          </p:cNvSpPr>
          <p:nvPr>
            <p:ph type="title"/>
          </p:nvPr>
        </p:nvSpPr>
        <p:spPr>
          <a:xfrm>
            <a:off x="47625" y="533400"/>
            <a:ext cx="8305800" cy="504825"/>
          </a:xfrm>
        </p:spPr>
        <p:txBody>
          <a:bodyPr/>
          <a:lstStyle/>
          <a:p>
            <a:pPr eaLnBrk="1" hangingPunct="1"/>
            <a:r>
              <a:rPr lang="en-US" altLang="en-US" sz="3600" b="1">
                <a:solidFill>
                  <a:srgbClr val="FFFF00"/>
                </a:solidFill>
              </a:rPr>
              <a:t>A</a:t>
            </a:r>
            <a:r>
              <a:rPr lang="en-US" altLang="en-US" sz="3200">
                <a:solidFill>
                  <a:schemeClr val="bg1"/>
                </a:solidFill>
              </a:rPr>
              <a:t>irway management </a:t>
            </a:r>
          </a:p>
        </p:txBody>
      </p:sp>
      <p:sp>
        <p:nvSpPr>
          <p:cNvPr id="7171" name="Content Placeholder 2">
            <a:extLst>
              <a:ext uri="{FF2B5EF4-FFF2-40B4-BE49-F238E27FC236}">
                <a16:creationId xmlns:a16="http://schemas.microsoft.com/office/drawing/2014/main" id="{74C92E23-1DFC-479D-A8EC-BAB90E0030E2}"/>
              </a:ext>
            </a:extLst>
          </p:cNvPr>
          <p:cNvSpPr>
            <a:spLocks noGrp="1"/>
          </p:cNvSpPr>
          <p:nvPr>
            <p:ph idx="1"/>
          </p:nvPr>
        </p:nvSpPr>
        <p:spPr>
          <a:xfrm>
            <a:off x="4901784" y="552138"/>
            <a:ext cx="4219575" cy="6096000"/>
          </a:xfrm>
        </p:spPr>
        <p:txBody>
          <a:bodyPr/>
          <a:lstStyle/>
          <a:p>
            <a:pPr eaLnBrk="1" hangingPunct="1">
              <a:lnSpc>
                <a:spcPct val="150000"/>
              </a:lnSpc>
              <a:buFontTx/>
              <a:buNone/>
            </a:pPr>
            <a:r>
              <a:rPr lang="en-US" altLang="en-US" sz="2800" b="1" i="1" u="sng">
                <a:solidFill>
                  <a:srgbClr val="FFFF00"/>
                </a:solidFill>
              </a:rPr>
              <a:t>Ngoại lệ</a:t>
            </a:r>
          </a:p>
          <a:p>
            <a:pPr eaLnBrk="1" hangingPunct="1">
              <a:lnSpc>
                <a:spcPct val="150000"/>
              </a:lnSpc>
            </a:pPr>
            <a:r>
              <a:rPr lang="vi-VN" altLang="en-US" sz="2800"/>
              <a:t>VT</a:t>
            </a:r>
            <a:r>
              <a:rPr lang="en-US" altLang="en-US" sz="2800"/>
              <a:t> cổ tụ máu to dần</a:t>
            </a:r>
          </a:p>
          <a:p>
            <a:pPr eaLnBrk="1" hangingPunct="1">
              <a:lnSpc>
                <a:spcPct val="150000"/>
              </a:lnSpc>
            </a:pPr>
            <a:r>
              <a:rPr lang="en-US" altLang="en-US" sz="2800"/>
              <a:t>Uống hóa chất</a:t>
            </a:r>
          </a:p>
          <a:p>
            <a:pPr eaLnBrk="1" hangingPunct="1">
              <a:lnSpc>
                <a:spcPct val="150000"/>
              </a:lnSpc>
            </a:pPr>
            <a:r>
              <a:rPr lang="vi-VN" altLang="en-US" sz="2800"/>
              <a:t>TK </a:t>
            </a:r>
            <a:r>
              <a:rPr lang="en-US" altLang="en-US" sz="2800"/>
              <a:t>dưới da cổ rộng</a:t>
            </a:r>
          </a:p>
          <a:p>
            <a:pPr eaLnBrk="1" hangingPunct="1">
              <a:lnSpc>
                <a:spcPct val="150000"/>
              </a:lnSpc>
            </a:pPr>
            <a:r>
              <a:rPr lang="en-US" altLang="en-US" sz="2800"/>
              <a:t>Chấn thương hàm mặt phức tạp</a:t>
            </a:r>
          </a:p>
          <a:p>
            <a:pPr eaLnBrk="1" hangingPunct="1">
              <a:lnSpc>
                <a:spcPct val="150000"/>
              </a:lnSpc>
            </a:pPr>
            <a:r>
              <a:rPr lang="en-US" altLang="en-US" sz="2800"/>
              <a:t>Chảy máu đường thở</a:t>
            </a:r>
            <a:endParaRPr lang="vi-VN" altLang="en-US" sz="2800"/>
          </a:p>
          <a:p>
            <a:pPr marL="0" indent="0" eaLnBrk="1" hangingPunct="1">
              <a:lnSpc>
                <a:spcPct val="150000"/>
              </a:lnSpc>
              <a:buNone/>
            </a:pPr>
            <a:r>
              <a:rPr lang="vi-VN" altLang="en-US" sz="2400" b="1">
                <a:solidFill>
                  <a:srgbClr val="FFFF00"/>
                </a:solidFill>
              </a:rPr>
              <a:t>→</a:t>
            </a:r>
            <a:r>
              <a:rPr lang="en-US" altLang="en-US" sz="2400" b="1" i="1">
                <a:solidFill>
                  <a:srgbClr val="FFFF00"/>
                </a:solidFill>
              </a:rPr>
              <a:t>đặt  NKQ chọn lọc trước khi nghẹt đường thở xảy ra</a:t>
            </a:r>
            <a:endParaRPr lang="en-US" altLang="en-US" sz="2400" b="1">
              <a:solidFill>
                <a:srgbClr val="FFFF00"/>
              </a:solidFill>
            </a:endParaRPr>
          </a:p>
        </p:txBody>
      </p:sp>
      <p:graphicFrame>
        <p:nvGraphicFramePr>
          <p:cNvPr id="8" name="Diagram 7">
            <a:extLst>
              <a:ext uri="{FF2B5EF4-FFF2-40B4-BE49-F238E27FC236}">
                <a16:creationId xmlns:a16="http://schemas.microsoft.com/office/drawing/2014/main" id="{3F13B4E0-93A5-43B4-9B04-F2A32AA4149E}"/>
              </a:ext>
            </a:extLst>
          </p:cNvPr>
          <p:cNvGraphicFramePr/>
          <p:nvPr/>
        </p:nvGraphicFramePr>
        <p:xfrm>
          <a:off x="152400" y="1066800"/>
          <a:ext cx="51816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16450" name="Rectangle 2">
            <a:extLst>
              <a:ext uri="{FF2B5EF4-FFF2-40B4-BE49-F238E27FC236}">
                <a16:creationId xmlns:a16="http://schemas.microsoft.com/office/drawing/2014/main" id="{EFCFDAF5-0D0C-4831-8150-88B7985EE63C}"/>
              </a:ext>
            </a:extLst>
          </p:cNvPr>
          <p:cNvSpPr>
            <a:spLocks noGrp="1" noRot="1" noChangeArrowheads="1"/>
          </p:cNvSpPr>
          <p:nvPr>
            <p:ph type="title"/>
          </p:nvPr>
        </p:nvSpPr>
        <p:spPr>
          <a:xfrm>
            <a:off x="0" y="465138"/>
            <a:ext cx="9144000" cy="952500"/>
          </a:xfrm>
        </p:spPr>
        <p:txBody>
          <a:bodyPr/>
          <a:lstStyle/>
          <a:p>
            <a:pPr eaLnBrk="1" hangingPunct="1"/>
            <a:r>
              <a:rPr lang="en-US" altLang="en-US" sz="4000">
                <a:solidFill>
                  <a:srgbClr val="FFFF00"/>
                </a:solidFill>
                <a:effectLst/>
                <a:latin typeface="Calibri" panose="020F0502020204030204" pitchFamily="34" charset="0"/>
              </a:rPr>
              <a:t>THANG ĐIỂM CHẤN THƯƠNG</a:t>
            </a:r>
          </a:p>
        </p:txBody>
      </p:sp>
      <p:sp>
        <p:nvSpPr>
          <p:cNvPr id="616451" name="Rectangle 3">
            <a:extLst>
              <a:ext uri="{FF2B5EF4-FFF2-40B4-BE49-F238E27FC236}">
                <a16:creationId xmlns:a16="http://schemas.microsoft.com/office/drawing/2014/main" id="{604B2036-D5FA-46F5-8D39-95F1F9F2F716}"/>
              </a:ext>
            </a:extLst>
          </p:cNvPr>
          <p:cNvSpPr>
            <a:spLocks noGrp="1" noChangeArrowheads="1"/>
          </p:cNvSpPr>
          <p:nvPr>
            <p:ph type="body" idx="1"/>
          </p:nvPr>
        </p:nvSpPr>
        <p:spPr>
          <a:xfrm>
            <a:off x="92528" y="1703614"/>
            <a:ext cx="8958943" cy="4551363"/>
          </a:xfrm>
        </p:spPr>
        <p:txBody>
          <a:bodyPr/>
          <a:lstStyle/>
          <a:p>
            <a:pPr eaLnBrk="1" hangingPunct="1">
              <a:lnSpc>
                <a:spcPct val="150000"/>
              </a:lnSpc>
              <a:buFont typeface="Wingdings" panose="05000000000000000000" pitchFamily="2" charset="2"/>
              <a:buChar char="v"/>
            </a:pPr>
            <a:r>
              <a:rPr lang="en-US" altLang="en-US" sz="2800" b="1">
                <a:solidFill>
                  <a:srgbClr val="FFFF00"/>
                </a:solidFill>
                <a:effectLst/>
                <a:latin typeface="Calibri" panose="020F0502020204030204" pitchFamily="34" charset="0"/>
              </a:rPr>
              <a:t>Rối loạn sinh lý</a:t>
            </a:r>
            <a:endParaRPr lang="vi-VN" altLang="en-US" sz="2800" b="1">
              <a:solidFill>
                <a:srgbClr val="FFFF00"/>
              </a:solidFill>
              <a:effectLst/>
              <a:latin typeface="Calibri" panose="020F0502020204030204" pitchFamily="34" charset="0"/>
            </a:endParaRPr>
          </a:p>
          <a:p>
            <a:pPr marL="0" indent="0" eaLnBrk="1" hangingPunct="1">
              <a:lnSpc>
                <a:spcPct val="150000"/>
              </a:lnSpc>
              <a:buNone/>
            </a:pPr>
            <a:r>
              <a:rPr lang="en-US" altLang="en-US" sz="2800" b="1">
                <a:effectLst/>
                <a:latin typeface="Calibri" panose="020F0502020204030204" pitchFamily="34" charset="0"/>
              </a:rPr>
              <a:t>Glasgow, RTS, TS, Acute Trauma Index, Triage Index,…</a:t>
            </a:r>
            <a:r>
              <a:rPr lang="en-US" altLang="en-US" sz="2800">
                <a:latin typeface="Calibri" panose="020F0502020204030204" pitchFamily="34" charset="0"/>
              </a:rPr>
              <a:t> </a:t>
            </a:r>
            <a:endParaRPr lang="en-US" altLang="en-US" sz="2800" b="1">
              <a:effectLst/>
              <a:latin typeface="Calibri" panose="020F0502020204030204" pitchFamily="34" charset="0"/>
            </a:endParaRPr>
          </a:p>
          <a:p>
            <a:pPr eaLnBrk="1" hangingPunct="1">
              <a:lnSpc>
                <a:spcPct val="150000"/>
              </a:lnSpc>
              <a:buFont typeface="Wingdings" panose="05000000000000000000" pitchFamily="2" charset="2"/>
              <a:buChar char="v"/>
            </a:pPr>
            <a:r>
              <a:rPr lang="en-US" altLang="en-US" sz="2800" b="1">
                <a:solidFill>
                  <a:srgbClr val="FFFF00"/>
                </a:solidFill>
                <a:effectLst/>
                <a:latin typeface="Calibri" panose="020F0502020204030204" pitchFamily="34" charset="0"/>
              </a:rPr>
              <a:t>Tổn thương giải phẫu</a:t>
            </a:r>
            <a:endParaRPr lang="vi-VN" altLang="en-US" sz="2800" b="1">
              <a:solidFill>
                <a:srgbClr val="FFFF00"/>
              </a:solidFill>
              <a:effectLst/>
              <a:latin typeface="Calibri" panose="020F0502020204030204" pitchFamily="34" charset="0"/>
            </a:endParaRPr>
          </a:p>
          <a:p>
            <a:pPr marL="0" indent="0" eaLnBrk="1" hangingPunct="1">
              <a:lnSpc>
                <a:spcPct val="150000"/>
              </a:lnSpc>
              <a:buNone/>
            </a:pPr>
            <a:r>
              <a:rPr lang="en-US" altLang="en-US" sz="2800" b="1">
                <a:effectLst/>
                <a:latin typeface="Calibri" panose="020F0502020204030204" pitchFamily="34" charset="0"/>
              </a:rPr>
              <a:t>AIS, ISS, NISS, ICISS, OIS, APS,…</a:t>
            </a:r>
            <a:r>
              <a:rPr lang="en-US" altLang="en-US" sz="2800">
                <a:latin typeface="Calibri" panose="020F0502020204030204" pitchFamily="34" charset="0"/>
              </a:rPr>
              <a:t> </a:t>
            </a:r>
            <a:endParaRPr lang="en-US" altLang="en-US" sz="2800" b="1">
              <a:effectLst/>
              <a:latin typeface="Calibri" panose="020F0502020204030204" pitchFamily="34" charset="0"/>
            </a:endParaRPr>
          </a:p>
          <a:p>
            <a:pPr eaLnBrk="1" hangingPunct="1">
              <a:lnSpc>
                <a:spcPct val="150000"/>
              </a:lnSpc>
              <a:buFont typeface="Wingdings" panose="05000000000000000000" pitchFamily="2" charset="2"/>
              <a:buChar char="v"/>
            </a:pPr>
            <a:r>
              <a:rPr lang="en-US" altLang="en-US" sz="2800" b="1">
                <a:solidFill>
                  <a:srgbClr val="FFFF00"/>
                </a:solidFill>
                <a:effectLst/>
                <a:latin typeface="Calibri" panose="020F0502020204030204" pitchFamily="34" charset="0"/>
              </a:rPr>
              <a:t>Kết hợp tổn thương giải phẫu và RL sinh lý</a:t>
            </a:r>
            <a:endParaRPr lang="vi-VN" altLang="en-US" sz="2800" b="1">
              <a:solidFill>
                <a:srgbClr val="FFFF00"/>
              </a:solidFill>
              <a:effectLst/>
              <a:latin typeface="Calibri" panose="020F0502020204030204" pitchFamily="34" charset="0"/>
            </a:endParaRPr>
          </a:p>
          <a:p>
            <a:pPr eaLnBrk="1" hangingPunct="1">
              <a:lnSpc>
                <a:spcPct val="150000"/>
              </a:lnSpc>
              <a:buFont typeface="Wingdings" panose="05000000000000000000" pitchFamily="2" charset="2"/>
              <a:buChar char="v"/>
            </a:pPr>
            <a:r>
              <a:rPr lang="en-US" altLang="en-US" sz="2800" b="1">
                <a:effectLst/>
                <a:latin typeface="Calibri" panose="020F0502020204030204" pitchFamily="34" charset="0"/>
              </a:rPr>
              <a:t>TRISS, ASCOT,…</a:t>
            </a:r>
            <a:r>
              <a:rPr lang="en-US" altLang="en-US" sz="2800">
                <a:latin typeface="Calibri" panose="020F0502020204030204" pitchFamily="34" charset="0"/>
              </a:rPr>
              <a:t> </a:t>
            </a: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29410" name="Rectangle 2">
            <a:extLst>
              <a:ext uri="{FF2B5EF4-FFF2-40B4-BE49-F238E27FC236}">
                <a16:creationId xmlns:a16="http://schemas.microsoft.com/office/drawing/2014/main" id="{0120B01B-6D3D-460A-8A1D-DA52817A4909}"/>
              </a:ext>
            </a:extLst>
          </p:cNvPr>
          <p:cNvSpPr>
            <a:spLocks noGrp="1" noRot="1" noChangeArrowheads="1"/>
          </p:cNvSpPr>
          <p:nvPr>
            <p:ph type="title"/>
          </p:nvPr>
        </p:nvSpPr>
        <p:spPr>
          <a:xfrm>
            <a:off x="119063" y="274638"/>
            <a:ext cx="8567737" cy="1143000"/>
          </a:xfrm>
        </p:spPr>
        <p:txBody>
          <a:bodyPr/>
          <a:lstStyle/>
          <a:p>
            <a:r>
              <a:rPr lang="en-US" altLang="en-US" sz="3600">
                <a:solidFill>
                  <a:srgbClr val="FFFF00"/>
                </a:solidFill>
                <a:effectLst/>
                <a:latin typeface="Calibri" panose="020F0502020204030204" pitchFamily="34" charset="0"/>
              </a:rPr>
              <a:t>THANG ĐIỂM AIS</a:t>
            </a:r>
            <a:br>
              <a:rPr lang="en-US" altLang="en-US" sz="3600">
                <a:solidFill>
                  <a:srgbClr val="FFFF00"/>
                </a:solidFill>
                <a:effectLst/>
                <a:latin typeface="Calibri" panose="020F0502020204030204" pitchFamily="34" charset="0"/>
              </a:rPr>
            </a:br>
            <a:r>
              <a:rPr lang="en-US" altLang="en-US" sz="2400">
                <a:effectLst/>
              </a:rPr>
              <a:t>AIS: abbreviated injury scale (thang điểm chấn thương rút gọn)</a:t>
            </a:r>
            <a:br>
              <a:rPr lang="en-US" altLang="en-US" sz="2400">
                <a:effectLst/>
              </a:rPr>
            </a:br>
            <a:endParaRPr lang="en-US" altLang="en-US" sz="2400">
              <a:solidFill>
                <a:srgbClr val="FFFF00"/>
              </a:solidFill>
              <a:effectLst/>
              <a:latin typeface="Calibri" panose="020F0502020204030204" pitchFamily="34" charset="0"/>
            </a:endParaRPr>
          </a:p>
        </p:txBody>
      </p:sp>
      <p:sp>
        <p:nvSpPr>
          <p:cNvPr id="529411" name="Rectangle 3">
            <a:extLst>
              <a:ext uri="{FF2B5EF4-FFF2-40B4-BE49-F238E27FC236}">
                <a16:creationId xmlns:a16="http://schemas.microsoft.com/office/drawing/2014/main" id="{DA0E0F68-573F-4505-BFEB-DDC4EE03F8C8}"/>
              </a:ext>
            </a:extLst>
          </p:cNvPr>
          <p:cNvSpPr>
            <a:spLocks noGrp="1" noChangeArrowheads="1"/>
          </p:cNvSpPr>
          <p:nvPr>
            <p:ph type="body" idx="1"/>
          </p:nvPr>
        </p:nvSpPr>
        <p:spPr>
          <a:xfrm>
            <a:off x="0" y="1600200"/>
            <a:ext cx="9144000" cy="5257800"/>
          </a:xfrm>
        </p:spPr>
        <p:txBody>
          <a:bodyPr/>
          <a:lstStyle/>
          <a:p>
            <a:pPr algn="just" eaLnBrk="1" hangingPunct="1">
              <a:lnSpc>
                <a:spcPct val="130000"/>
              </a:lnSpc>
              <a:buClr>
                <a:srgbClr val="FF9900"/>
              </a:buClr>
              <a:buFont typeface="Wingdings" panose="05000000000000000000" pitchFamily="2" charset="2"/>
              <a:buNone/>
            </a:pPr>
            <a:r>
              <a:rPr lang="en-US" altLang="en-US" sz="2800">
                <a:effectLst/>
                <a:latin typeface="Calibri" panose="020F0502020204030204" pitchFamily="34" charset="0"/>
              </a:rPr>
              <a:t>1971 bởi Hiệp hội y học giao thông Mỹ (AAAM)</a:t>
            </a:r>
          </a:p>
          <a:p>
            <a:pPr lvl="1" algn="just" eaLnBrk="1" hangingPunct="1">
              <a:lnSpc>
                <a:spcPct val="130000"/>
              </a:lnSpc>
              <a:buClr>
                <a:srgbClr val="FF9900"/>
              </a:buClr>
              <a:buFont typeface="Wingdings" panose="05000000000000000000" pitchFamily="2" charset="2"/>
              <a:buChar char="§"/>
            </a:pPr>
            <a:r>
              <a:rPr lang="en-US" altLang="en-US">
                <a:effectLst/>
                <a:latin typeface="Calibri" panose="020F0502020204030204" pitchFamily="34" charset="0"/>
              </a:rPr>
              <a:t>Tổn thương tối thiểu: 1 điểm</a:t>
            </a:r>
          </a:p>
          <a:p>
            <a:pPr lvl="1" algn="just" eaLnBrk="1" hangingPunct="1">
              <a:lnSpc>
                <a:spcPct val="130000"/>
              </a:lnSpc>
              <a:buClr>
                <a:srgbClr val="FF9900"/>
              </a:buClr>
              <a:buFont typeface="Wingdings" panose="05000000000000000000" pitchFamily="2" charset="2"/>
              <a:buChar char="§"/>
            </a:pPr>
            <a:r>
              <a:rPr lang="en-US" altLang="en-US">
                <a:effectLst/>
                <a:latin typeface="Calibri" panose="020F0502020204030204" pitchFamily="34" charset="0"/>
              </a:rPr>
              <a:t>Tổn thương trung bình: 2 điểm</a:t>
            </a:r>
            <a:r>
              <a:rPr lang="en-US" altLang="en-US">
                <a:latin typeface="Calibri" panose="020F0502020204030204" pitchFamily="34" charset="0"/>
              </a:rPr>
              <a:t> </a:t>
            </a:r>
          </a:p>
          <a:p>
            <a:pPr lvl="1" algn="just" eaLnBrk="1" hangingPunct="1">
              <a:lnSpc>
                <a:spcPct val="130000"/>
              </a:lnSpc>
              <a:buClr>
                <a:srgbClr val="FF9900"/>
              </a:buClr>
              <a:buFont typeface="Wingdings" panose="05000000000000000000" pitchFamily="2" charset="2"/>
              <a:buChar char="§"/>
            </a:pPr>
            <a:r>
              <a:rPr lang="de-DE" altLang="en-US">
                <a:effectLst/>
                <a:latin typeface="Calibri" panose="020F0502020204030204" pitchFamily="34" charset="0"/>
              </a:rPr>
              <a:t>Tổn thương nặng không đe doạ tính mạng: 3 điểm</a:t>
            </a:r>
            <a:endParaRPr lang="en-US" altLang="en-US">
              <a:latin typeface="Calibri" panose="020F0502020204030204" pitchFamily="34" charset="0"/>
            </a:endParaRPr>
          </a:p>
          <a:p>
            <a:pPr lvl="1" algn="just" eaLnBrk="1" hangingPunct="1">
              <a:lnSpc>
                <a:spcPct val="130000"/>
              </a:lnSpc>
              <a:buClr>
                <a:srgbClr val="FF9900"/>
              </a:buClr>
              <a:buFont typeface="Wingdings" panose="05000000000000000000" pitchFamily="2" charset="2"/>
              <a:buChar char="§"/>
            </a:pPr>
            <a:r>
              <a:rPr lang="it-IT" altLang="en-US">
                <a:effectLst/>
                <a:latin typeface="Calibri" panose="020F0502020204030204" pitchFamily="34" charset="0"/>
              </a:rPr>
              <a:t>Tổn thương đe doạ tính mạng, khả năng sống: 4 điểm</a:t>
            </a:r>
            <a:endParaRPr lang="en-US" altLang="en-US">
              <a:latin typeface="Calibri" panose="020F0502020204030204" pitchFamily="34" charset="0"/>
            </a:endParaRPr>
          </a:p>
          <a:p>
            <a:pPr lvl="1" algn="just" eaLnBrk="1" hangingPunct="1">
              <a:lnSpc>
                <a:spcPct val="130000"/>
              </a:lnSpc>
              <a:buClr>
                <a:srgbClr val="FF9900"/>
              </a:buClr>
              <a:buFont typeface="Wingdings" panose="05000000000000000000" pitchFamily="2" charset="2"/>
              <a:buChar char="§"/>
            </a:pPr>
            <a:r>
              <a:rPr lang="it-IT" altLang="en-US">
                <a:effectLst/>
                <a:latin typeface="Calibri" panose="020F0502020204030204" pitchFamily="34" charset="0"/>
              </a:rPr>
              <a:t>Tổn thương đe dọa tính mạng, khó sống: 5 điểm</a:t>
            </a:r>
          </a:p>
          <a:p>
            <a:pPr lvl="1" algn="just" eaLnBrk="1" hangingPunct="1">
              <a:lnSpc>
                <a:spcPct val="130000"/>
              </a:lnSpc>
              <a:buClr>
                <a:srgbClr val="FF9900"/>
              </a:buClr>
              <a:buFont typeface="Wingdings" panose="05000000000000000000" pitchFamily="2" charset="2"/>
              <a:buChar char="§"/>
            </a:pPr>
            <a:r>
              <a:rPr lang="it-IT" altLang="en-US">
                <a:effectLst/>
                <a:latin typeface="Calibri" panose="020F0502020204030204" pitchFamily="34" charset="0"/>
              </a:rPr>
              <a:t>Tổn thương gần như tử vong: 6 điểm (ISS = 75)</a:t>
            </a:r>
            <a:endParaRPr lang="en-US" altLang="en-US">
              <a:effectLst/>
              <a:latin typeface="Calibri" panose="020F0502020204030204" pitchFamily="34" charset="0"/>
            </a:endParaRP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28386" name="Rectangle 2">
            <a:extLst>
              <a:ext uri="{FF2B5EF4-FFF2-40B4-BE49-F238E27FC236}">
                <a16:creationId xmlns:a16="http://schemas.microsoft.com/office/drawing/2014/main" id="{9A256998-E2D3-4AB6-BA05-C135D2C0E73F}"/>
              </a:ext>
            </a:extLst>
          </p:cNvPr>
          <p:cNvSpPr>
            <a:spLocks noGrp="1" noRot="1" noChangeArrowheads="1"/>
          </p:cNvSpPr>
          <p:nvPr>
            <p:ph type="title"/>
          </p:nvPr>
        </p:nvSpPr>
        <p:spPr>
          <a:xfrm>
            <a:off x="0" y="238125"/>
            <a:ext cx="9144000" cy="1384300"/>
          </a:xfrm>
        </p:spPr>
        <p:txBody>
          <a:bodyPr>
            <a:spAutoFit/>
          </a:bodyPr>
          <a:lstStyle/>
          <a:p>
            <a:pPr eaLnBrk="1" hangingPunct="1"/>
            <a:r>
              <a:rPr lang="en-US" altLang="en-US" sz="3600">
                <a:solidFill>
                  <a:srgbClr val="FFFF00"/>
                </a:solidFill>
                <a:effectLst/>
                <a:latin typeface="Calibri" panose="020F0502020204030204" pitchFamily="34" charset="0"/>
              </a:rPr>
              <a:t>THANG ĐIỂM ISS</a:t>
            </a:r>
            <a:br>
              <a:rPr lang="en-US" altLang="en-US" sz="3600">
                <a:solidFill>
                  <a:srgbClr val="FFFF00"/>
                </a:solidFill>
                <a:effectLst/>
                <a:latin typeface="Calibri" panose="020F0502020204030204" pitchFamily="34" charset="0"/>
              </a:rPr>
            </a:br>
            <a:r>
              <a:rPr lang="en-US" altLang="en-US" sz="2400">
                <a:effectLst/>
              </a:rPr>
              <a:t>ISS: injury severity score (thang điểm mức độ nặng chấn thương)</a:t>
            </a:r>
            <a:br>
              <a:rPr lang="en-US" altLang="en-US" sz="2400">
                <a:effectLst/>
              </a:rPr>
            </a:br>
            <a:endParaRPr lang="en-US" altLang="en-US" sz="2400">
              <a:solidFill>
                <a:srgbClr val="FFFF00"/>
              </a:solidFill>
              <a:effectLst/>
              <a:latin typeface="Calibri" panose="020F0502020204030204" pitchFamily="34" charset="0"/>
            </a:endParaRPr>
          </a:p>
        </p:txBody>
      </p:sp>
      <p:sp>
        <p:nvSpPr>
          <p:cNvPr id="528387" name="Rectangle 3">
            <a:extLst>
              <a:ext uri="{FF2B5EF4-FFF2-40B4-BE49-F238E27FC236}">
                <a16:creationId xmlns:a16="http://schemas.microsoft.com/office/drawing/2014/main" id="{E48F91AE-49E6-4298-83B9-33E43B3D5300}"/>
              </a:ext>
            </a:extLst>
          </p:cNvPr>
          <p:cNvSpPr>
            <a:spLocks noGrp="1" noChangeArrowheads="1"/>
          </p:cNvSpPr>
          <p:nvPr>
            <p:ph type="body" sz="half" idx="1"/>
          </p:nvPr>
        </p:nvSpPr>
        <p:spPr>
          <a:xfrm>
            <a:off x="228600" y="1955800"/>
            <a:ext cx="8610600" cy="3683000"/>
          </a:xfrm>
        </p:spPr>
        <p:txBody>
          <a:bodyPr/>
          <a:lstStyle/>
          <a:p>
            <a:pPr eaLnBrk="1" hangingPunct="1">
              <a:lnSpc>
                <a:spcPct val="150000"/>
              </a:lnSpc>
              <a:buClr>
                <a:srgbClr val="FF9900"/>
              </a:buClr>
              <a:buFont typeface="Wingdings" panose="05000000000000000000" pitchFamily="2" charset="2"/>
              <a:buChar char="§"/>
            </a:pPr>
            <a:r>
              <a:rPr lang="en-US" altLang="en-US" sz="2800">
                <a:effectLst/>
                <a:latin typeface="Calibri" panose="020F0502020204030204" pitchFamily="34" charset="0"/>
              </a:rPr>
              <a:t>1974 bởi Baker S. P. và cộng sự.</a:t>
            </a:r>
          </a:p>
          <a:p>
            <a:pPr eaLnBrk="1" hangingPunct="1">
              <a:lnSpc>
                <a:spcPct val="150000"/>
              </a:lnSpc>
              <a:buClr>
                <a:srgbClr val="FF9900"/>
              </a:buClr>
              <a:buFont typeface="Wingdings" panose="05000000000000000000" pitchFamily="2" charset="2"/>
              <a:buChar char="§"/>
            </a:pPr>
            <a:r>
              <a:rPr lang="en-US" altLang="en-US" sz="2800">
                <a:effectLst/>
                <a:latin typeface="Calibri" panose="020F0502020204030204" pitchFamily="34" charset="0"/>
              </a:rPr>
              <a:t>Cơ thể được chia thành 6 vùng tổn thương theo giải phẫu: đầu cổ, mặt, ngực, bụng, tứ chi và da.</a:t>
            </a:r>
          </a:p>
          <a:p>
            <a:pPr algn="just" eaLnBrk="1" hangingPunct="1">
              <a:lnSpc>
                <a:spcPct val="130000"/>
              </a:lnSpc>
              <a:buClr>
                <a:srgbClr val="FF9900"/>
              </a:buClr>
              <a:buFont typeface="Wingdings" panose="05000000000000000000" pitchFamily="2" charset="2"/>
              <a:buChar char="§"/>
            </a:pPr>
            <a:r>
              <a:rPr lang="en-US" altLang="en-US" sz="2800">
                <a:effectLst/>
                <a:latin typeface="Calibri" panose="020F0502020204030204" pitchFamily="34" charset="0"/>
              </a:rPr>
              <a:t>Điểm </a:t>
            </a:r>
            <a:r>
              <a:rPr lang="it-IT" altLang="en-US" sz="2800">
                <a:effectLst/>
                <a:latin typeface="Calibri" panose="020F0502020204030204" pitchFamily="34" charset="0"/>
              </a:rPr>
              <a:t>ISS được tính là tổng bình phương của 3 giá trị AIS cao nhất trong 6 vùng cơ thể được quy định</a:t>
            </a:r>
            <a:r>
              <a:rPr lang="en-US" altLang="en-US" sz="2800">
                <a:latin typeface="Calibri" panose="020F0502020204030204" pitchFamily="34" charset="0"/>
              </a:rPr>
              <a:t>.</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704AF3CA-BD43-45E5-B03E-C6D030DA1D84}"/>
              </a:ext>
            </a:extLst>
          </p:cNvPr>
          <p:cNvSpPr>
            <a:spLocks noGrp="1"/>
          </p:cNvSpPr>
          <p:nvPr>
            <p:ph type="ctrTitle"/>
          </p:nvPr>
        </p:nvSpPr>
        <p:spPr>
          <a:xfrm>
            <a:off x="533400" y="304800"/>
            <a:ext cx="7380288" cy="1146175"/>
          </a:xfrm>
        </p:spPr>
        <p:txBody>
          <a:bodyPr/>
          <a:lstStyle/>
          <a:p>
            <a:r>
              <a:rPr lang="en-US" altLang="en-US" sz="4800">
                <a:solidFill>
                  <a:schemeClr val="bg1"/>
                </a:solidFill>
                <a:latin typeface="Segoe UI Semibold" panose="020B0702040204020203" pitchFamily="34" charset="0"/>
                <a:cs typeface="Segoe UI Semibold" panose="020B0702040204020203" pitchFamily="34" charset="0"/>
              </a:rPr>
              <a:t>D</a:t>
            </a:r>
            <a:r>
              <a:rPr lang="vi-VN" altLang="en-US" sz="4800">
                <a:solidFill>
                  <a:schemeClr val="bg1"/>
                </a:solidFill>
                <a:latin typeface="Segoe UI Semibold" panose="020B0702040204020203" pitchFamily="34" charset="0"/>
                <a:cs typeface="Segoe UI Semibold" panose="020B0702040204020203" pitchFamily="34" charset="0"/>
              </a:rPr>
              <a:t>ẪN LƯU MÀNG PHỔI</a:t>
            </a:r>
            <a:endParaRPr lang="en-US" altLang="en-US" sz="4800">
              <a:solidFill>
                <a:schemeClr val="bg1"/>
              </a:solidFill>
            </a:endParaRPr>
          </a:p>
        </p:txBody>
      </p:sp>
      <p:sp>
        <p:nvSpPr>
          <p:cNvPr id="5" name="Content Placeholder 2">
            <a:extLst>
              <a:ext uri="{FF2B5EF4-FFF2-40B4-BE49-F238E27FC236}">
                <a16:creationId xmlns:a16="http://schemas.microsoft.com/office/drawing/2014/main" id="{20871249-CC07-4324-942F-95652150BBD9}"/>
              </a:ext>
            </a:extLst>
          </p:cNvPr>
          <p:cNvSpPr txBox="1">
            <a:spLocks/>
          </p:cNvSpPr>
          <p:nvPr/>
        </p:nvSpPr>
        <p:spPr bwMode="auto">
          <a:xfrm>
            <a:off x="533400" y="1676400"/>
            <a:ext cx="8006556" cy="384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FontTx/>
              <a:buNone/>
              <a:defRPr sz="2800">
                <a:solidFill>
                  <a:srgbClr val="000000"/>
                </a:solidFill>
                <a:uFillTx/>
                <a:latin typeface="+mn-lt"/>
                <a:ea typeface="+mn-ea"/>
                <a:cs typeface="+mn-cs"/>
              </a:defRPr>
            </a:lvl1pPr>
            <a:lvl2pPr marL="742950" indent="-285750" algn="l" rtl="0" eaLnBrk="0" fontAlgn="base" hangingPunct="0">
              <a:spcBef>
                <a:spcPct val="20000"/>
              </a:spcBef>
              <a:spcAft>
                <a:spcPct val="0"/>
              </a:spcAft>
              <a:buChar char="–"/>
              <a:defRPr sz="2800">
                <a:solidFill>
                  <a:schemeClr val="bg1"/>
                </a:solidFill>
                <a:latin typeface="+mn-lt"/>
              </a:defRPr>
            </a:lvl2pPr>
            <a:lvl3pPr marL="1143000" indent="-228600" algn="l" rtl="0" eaLnBrk="0" fontAlgn="base" hangingPunct="0">
              <a:spcBef>
                <a:spcPct val="20000"/>
              </a:spcBef>
              <a:spcAft>
                <a:spcPct val="0"/>
              </a:spcAft>
              <a:buChar char="•"/>
              <a:defRPr sz="2400">
                <a:solidFill>
                  <a:schemeClr val="bg1"/>
                </a:solidFill>
                <a:latin typeface="+mn-lt"/>
              </a:defRPr>
            </a:lvl3pPr>
            <a:lvl4pPr marL="1600200" indent="-228600" algn="l" rtl="0" eaLnBrk="0" fontAlgn="base" hangingPunct="0">
              <a:spcBef>
                <a:spcPct val="20000"/>
              </a:spcBef>
              <a:spcAft>
                <a:spcPct val="0"/>
              </a:spcAft>
              <a:buChar char="–"/>
              <a:defRPr sz="2000">
                <a:solidFill>
                  <a:schemeClr val="bg1"/>
                </a:solidFill>
                <a:latin typeface="+mn-lt"/>
              </a:defRPr>
            </a:lvl4pPr>
            <a:lvl5pPr marL="2057400" indent="-228600" algn="l" rtl="0" eaLnBrk="0" fontAlgn="base" hangingPunct="0">
              <a:spcBef>
                <a:spcPct val="20000"/>
              </a:spcBef>
              <a:spcAft>
                <a:spcPct val="0"/>
              </a:spcAft>
              <a:buChar char="»"/>
              <a:defRPr sz="2000">
                <a:solidFill>
                  <a:schemeClr val="bg1"/>
                </a:solidFill>
                <a:latin typeface="+mn-lt"/>
              </a:defRPr>
            </a:lvl5pPr>
            <a:lvl6pPr marL="2514600" indent="-228600" algn="l" rtl="0" eaLnBrk="1" fontAlgn="base" hangingPunct="1">
              <a:spcBef>
                <a:spcPct val="20000"/>
              </a:spcBef>
              <a:spcAft>
                <a:spcPct val="0"/>
              </a:spcAft>
              <a:buChar char="»"/>
              <a:defRPr sz="2000">
                <a:solidFill>
                  <a:schemeClr val="bg1"/>
                </a:solidFill>
                <a:uFillTx/>
                <a:latin typeface="+mn-lt"/>
              </a:defRPr>
            </a:lvl6pPr>
            <a:lvl7pPr marL="2971800" indent="-228600" algn="l" rtl="0" eaLnBrk="1" fontAlgn="base" hangingPunct="1">
              <a:spcBef>
                <a:spcPct val="20000"/>
              </a:spcBef>
              <a:spcAft>
                <a:spcPct val="0"/>
              </a:spcAft>
              <a:buChar char="»"/>
              <a:defRPr sz="2000">
                <a:solidFill>
                  <a:schemeClr val="bg1"/>
                </a:solidFill>
                <a:uFillTx/>
                <a:latin typeface="+mn-lt"/>
              </a:defRPr>
            </a:lvl7pPr>
            <a:lvl8pPr marL="3429000" indent="-228600" algn="l" rtl="0" eaLnBrk="1" fontAlgn="base" hangingPunct="1">
              <a:spcBef>
                <a:spcPct val="20000"/>
              </a:spcBef>
              <a:spcAft>
                <a:spcPct val="0"/>
              </a:spcAft>
              <a:buChar char="»"/>
              <a:defRPr sz="2000">
                <a:solidFill>
                  <a:schemeClr val="bg1"/>
                </a:solidFill>
                <a:uFillTx/>
                <a:latin typeface="+mn-lt"/>
              </a:defRPr>
            </a:lvl8pPr>
            <a:lvl9pPr marL="3886200" indent="-228600" algn="l" rtl="0" eaLnBrk="1" fontAlgn="base" hangingPunct="1">
              <a:spcBef>
                <a:spcPct val="20000"/>
              </a:spcBef>
              <a:spcAft>
                <a:spcPct val="0"/>
              </a:spcAft>
              <a:buChar char="»"/>
              <a:defRPr sz="2000">
                <a:solidFill>
                  <a:schemeClr val="bg1"/>
                </a:solidFill>
                <a:uFillTx/>
                <a:latin typeface="+mn-lt"/>
              </a:defRPr>
            </a:lvl9pPr>
          </a:lstStyle>
          <a:p>
            <a:pPr marL="342900" indent="-342900" algn="l">
              <a:lnSpc>
                <a:spcPct val="150000"/>
              </a:lnSpc>
              <a:buFont typeface="Arial" panose="020B0604020202020204" pitchFamily="34" charset="0"/>
              <a:buChar char="•"/>
            </a:pPr>
            <a:r>
              <a:rPr lang="en-US" altLang="en-US" sz="3200" kern="0">
                <a:solidFill>
                  <a:schemeClr val="accent3"/>
                </a:solidFill>
                <a:latin typeface="Segoe UI" panose="020B0502040204020203" pitchFamily="34" charset="0"/>
                <a:cs typeface="Segoe UI" panose="020B0502040204020203" pitchFamily="34" charset="0"/>
              </a:rPr>
              <a:t>Nắm được định nghĩa, mục tiêu, chỉ định, nguyên tắc và dụng cụ trong dẫn lưu màng phổi</a:t>
            </a:r>
          </a:p>
          <a:p>
            <a:pPr marL="342900" indent="-342900" algn="l">
              <a:lnSpc>
                <a:spcPct val="150000"/>
              </a:lnSpc>
              <a:buFont typeface="Arial" panose="020B0604020202020204" pitchFamily="34" charset="0"/>
              <a:buChar char="•"/>
            </a:pPr>
            <a:r>
              <a:rPr lang="en-US" altLang="en-US" sz="3200" kern="0">
                <a:solidFill>
                  <a:schemeClr val="accent3"/>
                </a:solidFill>
                <a:latin typeface="Segoe UI" panose="020B0502040204020203" pitchFamily="34" charset="0"/>
                <a:cs typeface="Segoe UI" panose="020B0502040204020203" pitchFamily="34" charset="0"/>
              </a:rPr>
              <a:t>Biết được cách kiểm tra, theo dõi dẫn lưu màng phổi và thực hành trên lâm sàng</a:t>
            </a:r>
          </a:p>
        </p:txBody>
      </p:sp>
    </p:spTree>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69A61804-DDD7-4C72-B519-59185D6B4F23}"/>
              </a:ext>
            </a:extLst>
          </p:cNvPr>
          <p:cNvSpPr>
            <a:spLocks noGrp="1"/>
          </p:cNvSpPr>
          <p:nvPr>
            <p:ph type="title"/>
          </p:nvPr>
        </p:nvSpPr>
        <p:spPr>
          <a:xfrm>
            <a:off x="190500" y="533400"/>
            <a:ext cx="8305800" cy="504825"/>
          </a:xfrm>
        </p:spPr>
        <p:txBody>
          <a:bodyPr/>
          <a:lstStyle/>
          <a:p>
            <a:r>
              <a:rPr lang="en-US" altLang="en-US">
                <a:solidFill>
                  <a:schemeClr val="bg1"/>
                </a:solidFill>
                <a:latin typeface="Segoe UI Semibold" panose="020B0702040204020203" pitchFamily="34" charset="0"/>
                <a:cs typeface="Segoe UI Semibold" panose="020B0702040204020203" pitchFamily="34" charset="0"/>
              </a:rPr>
              <a:t>Định nghĩa</a:t>
            </a:r>
          </a:p>
        </p:txBody>
      </p:sp>
      <p:sp>
        <p:nvSpPr>
          <p:cNvPr id="41987" name="Content Placeholder 2">
            <a:extLst>
              <a:ext uri="{FF2B5EF4-FFF2-40B4-BE49-F238E27FC236}">
                <a16:creationId xmlns:a16="http://schemas.microsoft.com/office/drawing/2014/main" id="{0E0A0677-1133-48E0-BF78-F8FF34D066DB}"/>
              </a:ext>
            </a:extLst>
          </p:cNvPr>
          <p:cNvSpPr>
            <a:spLocks noGrp="1"/>
          </p:cNvSpPr>
          <p:nvPr>
            <p:ph idx="1"/>
          </p:nvPr>
        </p:nvSpPr>
        <p:spPr>
          <a:xfrm>
            <a:off x="190500" y="1219200"/>
            <a:ext cx="8762999" cy="3776663"/>
          </a:xfrm>
        </p:spPr>
        <p:txBody>
          <a:bodyPr/>
          <a:lstStyle/>
          <a:p>
            <a:r>
              <a:rPr lang="en-US" altLang="en-US" sz="2800">
                <a:latin typeface="Segoe UI" panose="020B0502040204020203" pitchFamily="34" charset="0"/>
                <a:cs typeface="Segoe UI" panose="020B0502040204020203" pitchFamily="34" charset="0"/>
              </a:rPr>
              <a:t>Là thủ thuật để đưa 1 hay nhiều ống dẫn lưu vào xoang MP để làm thoát dịch hoặc khí trong xoang MP ra ngoài.</a:t>
            </a:r>
            <a:endParaRPr lang="en-US" altLang="en-US" sz="360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AAF34149-994C-4876-8484-E75B86D8E1D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30425" y="2579688"/>
            <a:ext cx="5935663" cy="433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344500E4-1999-4CEB-A2E0-7A8CAAC91295}"/>
              </a:ext>
            </a:extLst>
          </p:cNvPr>
          <p:cNvSpPr>
            <a:spLocks noGrp="1"/>
          </p:cNvSpPr>
          <p:nvPr>
            <p:ph type="title"/>
          </p:nvPr>
        </p:nvSpPr>
        <p:spPr>
          <a:xfrm>
            <a:off x="228600" y="577850"/>
            <a:ext cx="8305800" cy="504825"/>
          </a:xfrm>
        </p:spPr>
        <p:txBody>
          <a:bodyPr/>
          <a:lstStyle/>
          <a:p>
            <a:r>
              <a:rPr lang="en-US" altLang="en-US">
                <a:solidFill>
                  <a:schemeClr val="bg1"/>
                </a:solidFill>
                <a:latin typeface="Segoe UI" panose="020B0502040204020203" pitchFamily="34" charset="0"/>
                <a:cs typeface="Segoe UI" panose="020B0502040204020203" pitchFamily="34" charset="0"/>
              </a:rPr>
              <a:t>Mục tiêu</a:t>
            </a:r>
          </a:p>
        </p:txBody>
      </p:sp>
      <p:sp>
        <p:nvSpPr>
          <p:cNvPr id="43011" name="Content Placeholder 2">
            <a:extLst>
              <a:ext uri="{FF2B5EF4-FFF2-40B4-BE49-F238E27FC236}">
                <a16:creationId xmlns:a16="http://schemas.microsoft.com/office/drawing/2014/main" id="{4FC55098-F60E-4666-8F1E-3D1E0E4202E1}"/>
              </a:ext>
            </a:extLst>
          </p:cNvPr>
          <p:cNvSpPr>
            <a:spLocks noGrp="1"/>
          </p:cNvSpPr>
          <p:nvPr>
            <p:ph idx="1"/>
          </p:nvPr>
        </p:nvSpPr>
        <p:spPr>
          <a:xfrm>
            <a:off x="609600" y="1244600"/>
            <a:ext cx="8305800" cy="1727200"/>
          </a:xfrm>
        </p:spPr>
        <p:txBody>
          <a:bodyPr/>
          <a:lstStyle/>
          <a:p>
            <a:r>
              <a:rPr lang="vi-VN" altLang="en-US" sz="2800">
                <a:latin typeface="Segoe UI" panose="020B0502040204020203" pitchFamily="34" charset="0"/>
                <a:cs typeface="Segoe UI" panose="020B0502040204020203" pitchFamily="34" charset="0"/>
              </a:rPr>
              <a:t>Dẫn lưu sạch máu – dịch và khí trong khoang MP</a:t>
            </a:r>
            <a:endParaRPr lang="en-US" altLang="en-US" sz="2800">
              <a:latin typeface="Segoe UI" panose="020B0502040204020203" pitchFamily="34" charset="0"/>
              <a:cs typeface="Segoe UI" panose="020B0502040204020203" pitchFamily="34" charset="0"/>
            </a:endParaRPr>
          </a:p>
          <a:p>
            <a:r>
              <a:rPr lang="en-US" altLang="en-US" sz="2800">
                <a:latin typeface="Segoe UI" panose="020B0502040204020203" pitchFamily="34" charset="0"/>
                <a:cs typeface="Segoe UI" panose="020B0502040204020203" pitchFamily="34" charset="0"/>
              </a:rPr>
              <a:t>Giúp phổi nở.</a:t>
            </a:r>
          </a:p>
          <a:p>
            <a:r>
              <a:rPr lang="en-US" altLang="en-US" sz="2800">
                <a:latin typeface="Segoe UI" panose="020B0502040204020203" pitchFamily="34" charset="0"/>
                <a:cs typeface="Segoe UI" panose="020B0502040204020203" pitchFamily="34" charset="0"/>
              </a:rPr>
              <a:t>Trả lại khoang MP áp lực âm tính.</a:t>
            </a:r>
          </a:p>
        </p:txBody>
      </p:sp>
      <p:pic>
        <p:nvPicPr>
          <p:cNvPr id="4" name="Picture 3">
            <a:extLst>
              <a:ext uri="{FF2B5EF4-FFF2-40B4-BE49-F238E27FC236}">
                <a16:creationId xmlns:a16="http://schemas.microsoft.com/office/drawing/2014/main" id="{7C055E2A-4D71-4D88-A987-B5F27EC5352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133725"/>
            <a:ext cx="4551363" cy="353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0518DD75-26C1-47DB-B244-77B7468B323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51363" y="3390900"/>
            <a:ext cx="4592637"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B7C149F9-30B3-43A3-9F37-1F343B478EFB}"/>
              </a:ext>
            </a:extLst>
          </p:cNvPr>
          <p:cNvSpPr>
            <a:spLocks noGrp="1"/>
          </p:cNvSpPr>
          <p:nvPr>
            <p:ph type="title"/>
          </p:nvPr>
        </p:nvSpPr>
        <p:spPr>
          <a:xfrm>
            <a:off x="68097" y="526481"/>
            <a:ext cx="8305800" cy="504825"/>
          </a:xfrm>
        </p:spPr>
        <p:txBody>
          <a:bodyPr/>
          <a:lstStyle/>
          <a:p>
            <a:r>
              <a:rPr lang="en-US" altLang="en-US" sz="4000">
                <a:solidFill>
                  <a:schemeClr val="bg1"/>
                </a:solidFill>
                <a:latin typeface="Segoe UI Semibold" panose="020B0702040204020203" pitchFamily="34" charset="0"/>
                <a:cs typeface="Segoe UI Semibold" panose="020B0702040204020203" pitchFamily="34" charset="0"/>
              </a:rPr>
              <a:t>Chỉ định :</a:t>
            </a:r>
          </a:p>
        </p:txBody>
      </p:sp>
      <p:sp>
        <p:nvSpPr>
          <p:cNvPr id="44035" name="Content Placeholder 2">
            <a:extLst>
              <a:ext uri="{FF2B5EF4-FFF2-40B4-BE49-F238E27FC236}">
                <a16:creationId xmlns:a16="http://schemas.microsoft.com/office/drawing/2014/main" id="{8BAC5CE4-5098-47F2-B923-552F14876965}"/>
              </a:ext>
            </a:extLst>
          </p:cNvPr>
          <p:cNvSpPr>
            <a:spLocks noGrp="1"/>
          </p:cNvSpPr>
          <p:nvPr>
            <p:ph idx="1"/>
          </p:nvPr>
        </p:nvSpPr>
        <p:spPr>
          <a:xfrm>
            <a:off x="48739" y="1168234"/>
            <a:ext cx="6869112" cy="4424362"/>
          </a:xfrm>
        </p:spPr>
        <p:txBody>
          <a:bodyPr/>
          <a:lstStyle/>
          <a:p>
            <a:r>
              <a:rPr lang="en-US" altLang="en-US">
                <a:latin typeface="Segoe UI" panose="020B0502040204020203" pitchFamily="34" charset="0"/>
                <a:cs typeface="Segoe UI" panose="020B0502040204020203" pitchFamily="34" charset="0"/>
              </a:rPr>
              <a:t>TDMP (máu, mủ, dưỡng trấp,..)</a:t>
            </a:r>
          </a:p>
          <a:p>
            <a:r>
              <a:rPr lang="en-US" altLang="en-US">
                <a:latin typeface="Segoe UI" panose="020B0502040204020203" pitchFamily="34" charset="0"/>
                <a:cs typeface="Segoe UI" panose="020B0502040204020203" pitchFamily="34" charset="0"/>
              </a:rPr>
              <a:t>TKMP</a:t>
            </a:r>
          </a:p>
          <a:p>
            <a:r>
              <a:rPr lang="vi-VN" altLang="en-US" b="1" i="1">
                <a:solidFill>
                  <a:srgbClr val="FF0000"/>
                </a:solidFill>
                <a:latin typeface="Segoe UI" panose="020B0502040204020203" pitchFamily="34" charset="0"/>
                <a:cs typeface="Segoe UI" panose="020B0502040204020203" pitchFamily="34" charset="0"/>
              </a:rPr>
              <a:t>Sau phẫu thuật lồng ngực.</a:t>
            </a:r>
            <a:endParaRPr lang="en-US" altLang="en-US" b="1" i="1">
              <a:solidFill>
                <a:srgbClr val="FF0000"/>
              </a:solidFill>
              <a:latin typeface="Segoe UI" panose="020B0502040204020203" pitchFamily="34" charset="0"/>
              <a:cs typeface="Segoe UI" panose="020B0502040204020203" pitchFamily="34" charset="0"/>
            </a:endParaRPr>
          </a:p>
        </p:txBody>
      </p:sp>
      <p:pic>
        <p:nvPicPr>
          <p:cNvPr id="5" name="Content Placeholder 5">
            <a:extLst>
              <a:ext uri="{FF2B5EF4-FFF2-40B4-BE49-F238E27FC236}">
                <a16:creationId xmlns:a16="http://schemas.microsoft.com/office/drawing/2014/main" id="{90C39EC8-26F9-4A39-A1BF-CEBD9C1F7F05}"/>
              </a:ext>
            </a:extLst>
          </p:cNvPr>
          <p:cNvPicPr>
            <a:picLocks noGrp="1"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625" y="4005262"/>
            <a:ext cx="4598988" cy="285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1837C8D5-DA87-422F-B593-EB22BF63C85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91920" y="4005262"/>
            <a:ext cx="4203341" cy="285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5FD3703C-ECC7-4A92-AEB9-9FDE19DE012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39334" y="757853"/>
            <a:ext cx="3211513"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6"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circle(in)">
                                      <p:cBhvr>
                                        <p:cTn id="14" dur="2000"/>
                                        <p:tgtEl>
                                          <p:spTgt spid="8"/>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3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fltVal val="0"/>
                                          </p:val>
                                        </p:tav>
                                        <p:tav tm="100000">
                                          <p:val>
                                            <p:strVal val="#ppt_w"/>
                                          </p:val>
                                        </p:tav>
                                      </p:tavLst>
                                    </p:anim>
                                    <p:anim calcmode="lin" valueType="num">
                                      <p:cBhvr>
                                        <p:cTn id="20" dur="1000" fill="hold"/>
                                        <p:tgtEl>
                                          <p:spTgt spid="7"/>
                                        </p:tgtEl>
                                        <p:attrNameLst>
                                          <p:attrName>ppt_h</p:attrName>
                                        </p:attrNameLst>
                                      </p:cBhvr>
                                      <p:tavLst>
                                        <p:tav tm="0">
                                          <p:val>
                                            <p:fltVal val="0"/>
                                          </p:val>
                                        </p:tav>
                                        <p:tav tm="100000">
                                          <p:val>
                                            <p:strVal val="#ppt_h"/>
                                          </p:val>
                                        </p:tav>
                                      </p:tavLst>
                                    </p:anim>
                                    <p:anim calcmode="lin" valueType="num">
                                      <p:cBhvr>
                                        <p:cTn id="21" dur="1000" fill="hold"/>
                                        <p:tgtEl>
                                          <p:spTgt spid="7"/>
                                        </p:tgtEl>
                                        <p:attrNameLst>
                                          <p:attrName>style.rotation</p:attrName>
                                        </p:attrNameLst>
                                      </p:cBhvr>
                                      <p:tavLst>
                                        <p:tav tm="0">
                                          <p:val>
                                            <p:fltVal val="90"/>
                                          </p:val>
                                        </p:tav>
                                        <p:tav tm="100000">
                                          <p:val>
                                            <p:fltVal val="0"/>
                                          </p:val>
                                        </p:tav>
                                      </p:tavLst>
                                    </p:anim>
                                    <p:animEffect transition="in" filter="fade">
                                      <p:cBhvr>
                                        <p:cTn id="2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C56DDACF-3367-468B-AA14-DC3510C98CB5}"/>
              </a:ext>
            </a:extLst>
          </p:cNvPr>
          <p:cNvSpPr>
            <a:spLocks noGrp="1"/>
          </p:cNvSpPr>
          <p:nvPr>
            <p:ph type="title"/>
          </p:nvPr>
        </p:nvSpPr>
        <p:spPr>
          <a:xfrm>
            <a:off x="97999" y="457200"/>
            <a:ext cx="8305800" cy="504825"/>
          </a:xfrm>
        </p:spPr>
        <p:txBody>
          <a:bodyPr/>
          <a:lstStyle/>
          <a:p>
            <a:r>
              <a:rPr lang="en-US" altLang="en-US">
                <a:solidFill>
                  <a:schemeClr val="bg1"/>
                </a:solidFill>
                <a:latin typeface="Segoe UI Semibold" panose="020B0702040204020203" pitchFamily="34" charset="0"/>
                <a:cs typeface="Segoe UI Semibold" panose="020B0702040204020203" pitchFamily="34" charset="0"/>
              </a:rPr>
              <a:t>Vị trí dẫn lưu</a:t>
            </a:r>
          </a:p>
        </p:txBody>
      </p:sp>
      <p:pic>
        <p:nvPicPr>
          <p:cNvPr id="45059" name="Content Placeholder 3">
            <a:extLst>
              <a:ext uri="{FF2B5EF4-FFF2-40B4-BE49-F238E27FC236}">
                <a16:creationId xmlns:a16="http://schemas.microsoft.com/office/drawing/2014/main" id="{10DDACD4-C44F-4F82-8829-4110BA8587D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831"/>
          <a:stretch/>
        </p:blipFill>
        <p:spPr>
          <a:xfrm>
            <a:off x="1079500" y="2209800"/>
            <a:ext cx="7315200" cy="4662488"/>
          </a:xfrm>
        </p:spPr>
      </p:pic>
      <p:sp>
        <p:nvSpPr>
          <p:cNvPr id="45060" name="TextBox 2">
            <a:extLst>
              <a:ext uri="{FF2B5EF4-FFF2-40B4-BE49-F238E27FC236}">
                <a16:creationId xmlns:a16="http://schemas.microsoft.com/office/drawing/2014/main" id="{1736B1BE-0396-4197-A4AC-5CCC3F9B9BA8}"/>
              </a:ext>
            </a:extLst>
          </p:cNvPr>
          <p:cNvSpPr txBox="1">
            <a:spLocks noChangeArrowheads="1"/>
          </p:cNvSpPr>
          <p:nvPr/>
        </p:nvSpPr>
        <p:spPr bwMode="auto">
          <a:xfrm>
            <a:off x="304313" y="1460226"/>
            <a:ext cx="840210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r>
              <a:rPr lang="el-GR" altLang="en-US" sz="2800">
                <a:solidFill>
                  <a:schemeClr val="bg1"/>
                </a:solidFill>
                <a:highlight>
                  <a:srgbClr val="800000"/>
                </a:highlight>
                <a:latin typeface="Segoe UI" panose="020B0502040204020203" pitchFamily="34" charset="0"/>
                <a:cs typeface="Segoe UI" panose="020B0502040204020203" pitchFamily="34" charset="0"/>
              </a:rPr>
              <a:t>Δ</a:t>
            </a:r>
            <a:r>
              <a:rPr lang="vi-VN" altLang="en-US" sz="2800">
                <a:solidFill>
                  <a:schemeClr val="bg1"/>
                </a:solidFill>
                <a:highlight>
                  <a:srgbClr val="800000"/>
                </a:highlight>
                <a:latin typeface="Segoe UI" panose="020B0502040204020203" pitchFamily="34" charset="0"/>
                <a:cs typeface="Segoe UI" panose="020B0502040204020203" pitchFamily="34" charset="0"/>
              </a:rPr>
              <a:t> </a:t>
            </a:r>
            <a:r>
              <a:rPr lang="en-US" altLang="en-US" sz="2800">
                <a:solidFill>
                  <a:schemeClr val="bg1"/>
                </a:solidFill>
                <a:highlight>
                  <a:srgbClr val="800000"/>
                </a:highlight>
                <a:latin typeface="Segoe UI" panose="020B0502040204020203" pitchFamily="34" charset="0"/>
                <a:cs typeface="Segoe UI" panose="020B0502040204020203" pitchFamily="34" charset="0"/>
              </a:rPr>
              <a:t>an toàn: cơ ngực lớn – cơ lưng rộng – gian sườn 5</a:t>
            </a:r>
          </a:p>
        </p:txBody>
      </p:sp>
    </p:spTree>
  </p:cSld>
  <p:clrMapOvr>
    <a:masterClrMapping/>
  </p:clrMapOvr>
  <p:transition spd="med">
    <p:pull/>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ED1DBC74-79AB-47FE-B870-3BC1F0942680}"/>
              </a:ext>
            </a:extLst>
          </p:cNvPr>
          <p:cNvSpPr>
            <a:spLocks noGrp="1"/>
          </p:cNvSpPr>
          <p:nvPr>
            <p:ph type="title"/>
          </p:nvPr>
        </p:nvSpPr>
        <p:spPr/>
        <p:txBody>
          <a:bodyPr/>
          <a:lstStyle/>
          <a:p>
            <a:r>
              <a:rPr lang="en-US" altLang="en-US" sz="4000">
                <a:solidFill>
                  <a:schemeClr val="bg1"/>
                </a:solidFill>
                <a:latin typeface="Segoe UI Semibold" panose="020B0702040204020203" pitchFamily="34" charset="0"/>
                <a:cs typeface="Segoe UI Semibold" panose="020B0702040204020203" pitchFamily="34" charset="0"/>
              </a:rPr>
              <a:t>Nguyên tắc</a:t>
            </a:r>
          </a:p>
        </p:txBody>
      </p:sp>
      <p:sp>
        <p:nvSpPr>
          <p:cNvPr id="46083" name="Content Placeholder 2">
            <a:extLst>
              <a:ext uri="{FF2B5EF4-FFF2-40B4-BE49-F238E27FC236}">
                <a16:creationId xmlns:a16="http://schemas.microsoft.com/office/drawing/2014/main" id="{109F4DDB-F7B0-4FF0-A32C-2AB47280F300}"/>
              </a:ext>
            </a:extLst>
          </p:cNvPr>
          <p:cNvSpPr>
            <a:spLocks noGrp="1"/>
          </p:cNvSpPr>
          <p:nvPr>
            <p:ph idx="1"/>
          </p:nvPr>
        </p:nvSpPr>
        <p:spPr>
          <a:xfrm>
            <a:off x="152400" y="1196181"/>
            <a:ext cx="8915400" cy="2232819"/>
          </a:xfrm>
        </p:spPr>
        <p:txBody>
          <a:bodyPr/>
          <a:lstStyle/>
          <a:p>
            <a:pPr marL="514350" indent="-514350">
              <a:buFont typeface="+mj-lt"/>
              <a:buAutoNum type="arabicPeriod"/>
            </a:pPr>
            <a:r>
              <a:rPr lang="en-US" altLang="en-US" sz="2800">
                <a:latin typeface="Segoe UI" panose="020B0502040204020203" pitchFamily="34" charset="0"/>
                <a:cs typeface="Segoe UI" panose="020B0502040204020203" pitchFamily="34" charset="0"/>
              </a:rPr>
              <a:t>Vô trùng ↔ đại phẫu.</a:t>
            </a:r>
          </a:p>
          <a:p>
            <a:pPr marL="514350" indent="-514350">
              <a:buFont typeface="+mj-lt"/>
              <a:buAutoNum type="arabicPeriod"/>
            </a:pPr>
            <a:r>
              <a:rPr lang="en-US" altLang="en-US" sz="2800">
                <a:latin typeface="Segoe UI" panose="020B0502040204020203" pitchFamily="34" charset="0"/>
                <a:cs typeface="Segoe UI" panose="020B0502040204020203" pitchFamily="34" charset="0"/>
              </a:rPr>
              <a:t>Kín.</a:t>
            </a:r>
          </a:p>
          <a:p>
            <a:pPr marL="514350" indent="-514350">
              <a:buFont typeface="+mj-lt"/>
              <a:buAutoNum type="arabicPeriod"/>
            </a:pPr>
            <a:r>
              <a:rPr lang="en-US" altLang="en-US" sz="2800">
                <a:latin typeface="Segoe UI" panose="020B0502040204020203" pitchFamily="34" charset="0"/>
                <a:cs typeface="Segoe UI" panose="020B0502040204020203" pitchFamily="34" charset="0"/>
              </a:rPr>
              <a:t>Một chiều.</a:t>
            </a:r>
          </a:p>
          <a:p>
            <a:pPr marL="514350" indent="-514350">
              <a:buFont typeface="+mj-lt"/>
              <a:buAutoNum type="arabicPeriod"/>
            </a:pPr>
            <a:r>
              <a:rPr lang="en-US" altLang="en-US" sz="2800" b="1" i="1">
                <a:solidFill>
                  <a:srgbClr val="FF0000"/>
                </a:solidFill>
                <a:latin typeface="Segoe UI" panose="020B0502040204020203" pitchFamily="34" charset="0"/>
                <a:cs typeface="Segoe UI" panose="020B0502040204020203" pitchFamily="34" charset="0"/>
              </a:rPr>
              <a:t>Hút liên tục áp lực thấp từ (-) 20 – (-) 30 cmH</a:t>
            </a:r>
            <a:r>
              <a:rPr lang="en-US" altLang="en-US" sz="2800" b="1" i="1" baseline="-25000">
                <a:solidFill>
                  <a:srgbClr val="FF0000"/>
                </a:solidFill>
                <a:latin typeface="Segoe UI" panose="020B0502040204020203" pitchFamily="34" charset="0"/>
                <a:cs typeface="Segoe UI" panose="020B0502040204020203" pitchFamily="34" charset="0"/>
              </a:rPr>
              <a:t>2</a:t>
            </a:r>
            <a:r>
              <a:rPr lang="en-US" altLang="en-US" sz="2800" b="1" i="1">
                <a:solidFill>
                  <a:srgbClr val="FF0000"/>
                </a:solidFill>
                <a:latin typeface="Segoe UI" panose="020B0502040204020203" pitchFamily="34" charset="0"/>
                <a:cs typeface="Segoe UI" panose="020B0502040204020203" pitchFamily="34" charset="0"/>
              </a:rPr>
              <a:t>O.</a:t>
            </a:r>
          </a:p>
        </p:txBody>
      </p:sp>
      <p:pic>
        <p:nvPicPr>
          <p:cNvPr id="4" name="Picture 3">
            <a:extLst>
              <a:ext uri="{FF2B5EF4-FFF2-40B4-BE49-F238E27FC236}">
                <a16:creationId xmlns:a16="http://schemas.microsoft.com/office/drawing/2014/main" id="{5C7EBFC3-B6AE-4CA2-8428-D6993BF0D204}"/>
              </a:ext>
            </a:extLst>
          </p:cNvPr>
          <p:cNvPicPr>
            <a:picLocks noChangeAspect="1"/>
          </p:cNvPicPr>
          <p:nvPr/>
        </p:nvPicPr>
        <p:blipFill rotWithShape="1">
          <a:blip r:embed="rId3">
            <a:extLst>
              <a:ext uri="{28A0092B-C50C-407E-A947-70E740481C1C}">
                <a14:useLocalDpi xmlns:a14="http://schemas.microsoft.com/office/drawing/2010/main" val="0"/>
              </a:ext>
            </a:extLst>
          </a:blip>
          <a:srcRect b="8963"/>
          <a:stretch/>
        </p:blipFill>
        <p:spPr bwMode="auto">
          <a:xfrm>
            <a:off x="1533525" y="3413078"/>
            <a:ext cx="6076950" cy="338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77CBE86B-9888-4F37-A153-60F7B82C9549}"/>
              </a:ext>
            </a:extLst>
          </p:cNvPr>
          <p:cNvSpPr txBox="1"/>
          <p:nvPr/>
        </p:nvSpPr>
        <p:spPr>
          <a:xfrm>
            <a:off x="4172451" y="1718614"/>
            <a:ext cx="4495799" cy="1015663"/>
          </a:xfrm>
          <a:prstGeom prst="rect">
            <a:avLst/>
          </a:prstGeom>
        </p:spPr>
        <p:txBody>
          <a:bodyPr wrap="square" rtlCol="0">
            <a:spAutoFit/>
          </a:bodyPr>
          <a:lstStyle/>
          <a:p>
            <a:r>
              <a:rPr lang="vi-VN" sz="2000">
                <a:solidFill>
                  <a:srgbClr val="FFFF00"/>
                </a:solidFill>
                <a:latin typeface="Calibri" panose="020F0502020204030204" pitchFamily="34" charset="0"/>
                <a:cs typeface="Calibri" panose="020F0502020204030204" pitchFamily="34" charset="0"/>
              </a:rPr>
              <a:t>Máu ra theo nguyên tắc bình thông nhau. Khí ra theo nguyên tắc đi từ nơi áp suất (P) cao =&gt;nơi P thấp.</a:t>
            </a:r>
            <a:endParaRPr lang="en-US" sz="1100">
              <a:solidFill>
                <a:srgbClr val="FFFF00"/>
              </a:solidFill>
              <a:latin typeface="Calibri" panose="020F0502020204030204" pitchFamily="34" charset="0"/>
              <a:cs typeface="Calibri" panose="020F0502020204030204" pitchFamily="34" charset="0"/>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2719FD2B-5F16-4136-9DF9-D63C62AC6A85}"/>
              </a:ext>
            </a:extLst>
          </p:cNvPr>
          <p:cNvSpPr>
            <a:spLocks noGrp="1"/>
          </p:cNvSpPr>
          <p:nvPr>
            <p:ph type="title"/>
          </p:nvPr>
        </p:nvSpPr>
        <p:spPr>
          <a:xfrm>
            <a:off x="36095" y="457200"/>
            <a:ext cx="8305800" cy="504825"/>
          </a:xfrm>
        </p:spPr>
        <p:txBody>
          <a:bodyPr/>
          <a:lstStyle/>
          <a:p>
            <a:r>
              <a:rPr lang="en-US" altLang="en-US">
                <a:solidFill>
                  <a:schemeClr val="bg1"/>
                </a:solidFill>
                <a:latin typeface="Segoe UI Semibold" panose="020B0702040204020203" pitchFamily="34" charset="0"/>
                <a:cs typeface="Segoe UI Semibold" panose="020B0702040204020203" pitchFamily="34" charset="0"/>
              </a:rPr>
              <a:t>Phương tiện</a:t>
            </a:r>
          </a:p>
        </p:txBody>
      </p:sp>
      <p:sp>
        <p:nvSpPr>
          <p:cNvPr id="3" name="Content Placeholder 2">
            <a:extLst>
              <a:ext uri="{FF2B5EF4-FFF2-40B4-BE49-F238E27FC236}">
                <a16:creationId xmlns:a16="http://schemas.microsoft.com/office/drawing/2014/main" id="{CE7608D0-6960-4286-9A63-F53658A6C349}"/>
              </a:ext>
            </a:extLst>
          </p:cNvPr>
          <p:cNvSpPr>
            <a:spLocks noGrp="1"/>
          </p:cNvSpPr>
          <p:nvPr>
            <p:ph idx="1"/>
          </p:nvPr>
        </p:nvSpPr>
        <p:spPr>
          <a:xfrm>
            <a:off x="90279" y="1066800"/>
            <a:ext cx="8963442" cy="4191000"/>
          </a:xfrm>
        </p:spPr>
        <p:txBody>
          <a:bodyPr>
            <a:noAutofit/>
          </a:bodyPr>
          <a:lstStyle/>
          <a:p>
            <a:pPr>
              <a:defRPr/>
            </a:pPr>
            <a:r>
              <a:rPr lang="vi-VN" sz="2400" err="1">
                <a:latin typeface="Segoe UI" panose="020B0502040204020203" pitchFamily="34" charset="0"/>
                <a:cs typeface="Segoe UI" panose="020B0502040204020203" pitchFamily="34" charset="0"/>
              </a:rPr>
              <a:t>Dụng</a:t>
            </a:r>
            <a:r>
              <a:rPr lang="vi-VN" sz="2400">
                <a:latin typeface="Segoe UI" panose="020B0502040204020203" pitchFamily="34" charset="0"/>
                <a:cs typeface="Segoe UI" panose="020B0502040204020203" pitchFamily="34" charset="0"/>
              </a:rPr>
              <a:t> cụ: </a:t>
            </a:r>
            <a:r>
              <a:rPr lang="vi-VN" sz="2400" dirty="0">
                <a:latin typeface="Segoe UI" panose="020B0502040204020203" pitchFamily="34" charset="0"/>
                <a:cs typeface="Segoe UI" panose="020B0502040204020203" pitchFamily="34" charset="0"/>
              </a:rPr>
              <a:t>trung </a:t>
            </a:r>
            <a:r>
              <a:rPr lang="vi-VN" sz="2400" dirty="0" err="1">
                <a:latin typeface="Segoe UI" panose="020B0502040204020203" pitchFamily="34" charset="0"/>
                <a:cs typeface="Segoe UI" panose="020B0502040204020203" pitchFamily="34" charset="0"/>
              </a:rPr>
              <a:t>phẫu</a:t>
            </a:r>
            <a:r>
              <a:rPr lang="vi-VN" sz="2400" dirty="0">
                <a:latin typeface="Segoe UI" panose="020B0502040204020203" pitchFamily="34" charset="0"/>
                <a:cs typeface="Segoe UI" panose="020B0502040204020203" pitchFamily="34" charset="0"/>
              </a:rPr>
              <a:t>, lưu ý </a:t>
            </a:r>
            <a:r>
              <a:rPr lang="vi-VN" sz="2400" dirty="0" err="1">
                <a:latin typeface="Segoe UI" panose="020B0502040204020203" pitchFamily="34" charset="0"/>
                <a:cs typeface="Segoe UI" panose="020B0502040204020203" pitchFamily="34" charset="0"/>
              </a:rPr>
              <a:t>kẹp</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Kocher</a:t>
            </a:r>
            <a:r>
              <a:rPr lang="vi-VN" sz="2400" dirty="0">
                <a:latin typeface="Segoe UI" panose="020B0502040204020203" pitchFamily="34" charset="0"/>
                <a:cs typeface="Segoe UI" panose="020B0502040204020203" pitchFamily="34" charset="0"/>
              </a:rPr>
              <a:t> , </a:t>
            </a:r>
            <a:r>
              <a:rPr lang="vi-VN" sz="2400" dirty="0" err="1">
                <a:latin typeface="Segoe UI" panose="020B0502040204020203" pitchFamily="34" charset="0"/>
                <a:cs typeface="Segoe UI" panose="020B0502040204020203" pitchFamily="34" charset="0"/>
              </a:rPr>
              <a:t>Kelly</a:t>
            </a:r>
            <a:r>
              <a:rPr lang="vi-VN" sz="2400" dirty="0">
                <a:latin typeface="Segoe UI" panose="020B0502040204020203" pitchFamily="34" charset="0"/>
                <a:cs typeface="Segoe UI" panose="020B0502040204020203" pitchFamily="34" charset="0"/>
              </a:rPr>
              <a:t> không </a:t>
            </a:r>
            <a:r>
              <a:rPr lang="vi-VN" sz="2400" dirty="0" err="1">
                <a:latin typeface="Segoe UI" panose="020B0502040204020203" pitchFamily="34" charset="0"/>
                <a:cs typeface="Segoe UI" panose="020B0502040204020203" pitchFamily="34" charset="0"/>
              </a:rPr>
              <a:t>mấu</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dài</a:t>
            </a:r>
            <a:r>
              <a:rPr lang="vi-VN" sz="2400" dirty="0">
                <a:latin typeface="Segoe UI" panose="020B0502040204020203" pitchFamily="34" charset="0"/>
                <a:cs typeface="Segoe UI" panose="020B0502040204020203" pitchFamily="34" charset="0"/>
              </a:rPr>
              <a:t>.</a:t>
            </a:r>
            <a:endParaRPr lang="en-US" sz="2400" dirty="0">
              <a:latin typeface="Segoe UI" panose="020B0502040204020203" pitchFamily="34" charset="0"/>
              <a:cs typeface="Segoe UI" panose="020B0502040204020203" pitchFamily="34" charset="0"/>
            </a:endParaRPr>
          </a:p>
          <a:p>
            <a:pPr>
              <a:defRPr/>
            </a:pPr>
            <a:r>
              <a:rPr lang="en-US" sz="2400" dirty="0" err="1">
                <a:latin typeface="Segoe UI" panose="020B0502040204020203" pitchFamily="34" charset="0"/>
                <a:cs typeface="Segoe UI" panose="020B0502040204020203" pitchFamily="34" charset="0"/>
              </a:rPr>
              <a:t>Ống</a:t>
            </a:r>
            <a:r>
              <a:rPr lang="en-US" sz="2400" dirty="0">
                <a:latin typeface="Segoe UI" panose="020B0502040204020203" pitchFamily="34" charset="0"/>
                <a:cs typeface="Segoe UI" panose="020B0502040204020203" pitchFamily="34" charset="0"/>
              </a:rPr>
              <a:t> d</a:t>
            </a:r>
            <a:r>
              <a:rPr lang="vi-VN" sz="2400" dirty="0" err="1">
                <a:latin typeface="Segoe UI" panose="020B0502040204020203" pitchFamily="34" charset="0"/>
                <a:cs typeface="Segoe UI" panose="020B0502040204020203" pitchFamily="34" charset="0"/>
              </a:rPr>
              <a:t>ẫn</a:t>
            </a:r>
            <a:r>
              <a:rPr lang="vi-VN" sz="2400" dirty="0">
                <a:latin typeface="Segoe UI" panose="020B0502040204020203" pitchFamily="34" charset="0"/>
                <a:cs typeface="Segoe UI" panose="020B0502040204020203" pitchFamily="34" charset="0"/>
              </a:rPr>
              <a:t> lưu : </a:t>
            </a:r>
            <a:r>
              <a:rPr lang="vi-VN" sz="2400" dirty="0" err="1">
                <a:latin typeface="Segoe UI" panose="020B0502040204020203" pitchFamily="34" charset="0"/>
                <a:cs typeface="Segoe UI" panose="020B0502040204020203" pitchFamily="34" charset="0"/>
              </a:rPr>
              <a:t>nhựa</a:t>
            </a:r>
            <a:r>
              <a:rPr lang="vi-VN" sz="2400" dirty="0">
                <a:latin typeface="Segoe UI" panose="020B0502040204020203" pitchFamily="34" charset="0"/>
                <a:cs typeface="Segoe UI" panose="020B0502040204020203" pitchFamily="34" charset="0"/>
              </a:rPr>
              <a:t> trong, </a:t>
            </a:r>
            <a:r>
              <a:rPr lang="vi-VN" sz="2400" dirty="0" err="1">
                <a:latin typeface="Segoe UI" panose="020B0502040204020203" pitchFamily="34" charset="0"/>
                <a:cs typeface="Segoe UI" panose="020B0502040204020203" pitchFamily="34" charset="0"/>
              </a:rPr>
              <a:t>kích</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thước</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lớn</a:t>
            </a:r>
            <a:r>
              <a:rPr lang="vi-VN" sz="2400" dirty="0">
                <a:latin typeface="Segoe UI" panose="020B0502040204020203" pitchFamily="34" charset="0"/>
                <a:cs typeface="Segoe UI" panose="020B0502040204020203" pitchFamily="34" charset="0"/>
              </a:rPr>
              <a:t> </a:t>
            </a:r>
            <a:r>
              <a:rPr lang="vi-VN" sz="2400" dirty="0">
                <a:highlight>
                  <a:srgbClr val="800000"/>
                </a:highlight>
                <a:latin typeface="Segoe UI" panose="020B0502040204020203" pitchFamily="34" charset="0"/>
                <a:cs typeface="Segoe UI" panose="020B0502040204020203" pitchFamily="34" charset="0"/>
              </a:rPr>
              <a:t>(</a:t>
            </a:r>
            <a:r>
              <a:rPr lang="vi-VN" sz="2400" dirty="0" err="1">
                <a:highlight>
                  <a:srgbClr val="800000"/>
                </a:highlight>
                <a:latin typeface="Segoe UI" panose="020B0502040204020203" pitchFamily="34" charset="0"/>
                <a:cs typeface="Segoe UI" panose="020B0502040204020203" pitchFamily="34" charset="0"/>
              </a:rPr>
              <a:t>đường</a:t>
            </a:r>
            <a:r>
              <a:rPr lang="vi-VN" sz="2400" dirty="0">
                <a:highlight>
                  <a:srgbClr val="800000"/>
                </a:highlight>
                <a:latin typeface="Segoe UI" panose="020B0502040204020203" pitchFamily="34" charset="0"/>
                <a:cs typeface="Segoe UI" panose="020B0502040204020203" pitchFamily="34" charset="0"/>
              </a:rPr>
              <a:t> </a:t>
            </a:r>
            <a:r>
              <a:rPr lang="vi-VN" sz="2400" dirty="0" err="1">
                <a:highlight>
                  <a:srgbClr val="800000"/>
                </a:highlight>
                <a:latin typeface="Segoe UI" panose="020B0502040204020203" pitchFamily="34" charset="0"/>
                <a:cs typeface="Segoe UI" panose="020B0502040204020203" pitchFamily="34" charset="0"/>
              </a:rPr>
              <a:t>kính</a:t>
            </a:r>
            <a:r>
              <a:rPr lang="vi-VN" sz="2400" dirty="0">
                <a:highlight>
                  <a:srgbClr val="800000"/>
                </a:highlight>
                <a:latin typeface="Segoe UI" panose="020B0502040204020203" pitchFamily="34" charset="0"/>
                <a:cs typeface="Segoe UI" panose="020B0502040204020203" pitchFamily="34" charset="0"/>
              </a:rPr>
              <a:t> trong &gt; 10 </a:t>
            </a:r>
            <a:r>
              <a:rPr lang="vi-VN" sz="2400" dirty="0" err="1">
                <a:highlight>
                  <a:srgbClr val="800000"/>
                </a:highlight>
                <a:latin typeface="Segoe UI" panose="020B0502040204020203" pitchFamily="34" charset="0"/>
                <a:cs typeface="Segoe UI" panose="020B0502040204020203" pitchFamily="34" charset="0"/>
              </a:rPr>
              <a:t>mm</a:t>
            </a:r>
            <a:r>
              <a:rPr lang="vi-VN" sz="2400" dirty="0">
                <a:highlight>
                  <a:srgbClr val="800000"/>
                </a:highlight>
                <a:latin typeface="Segoe UI" panose="020B0502040204020203" pitchFamily="34" charset="0"/>
                <a:cs typeface="Segoe UI" panose="020B0502040204020203" pitchFamily="34" charset="0"/>
              </a:rPr>
              <a:t> / </a:t>
            </a:r>
            <a:r>
              <a:rPr lang="vi-VN" sz="2400" dirty="0" err="1">
                <a:highlight>
                  <a:srgbClr val="800000"/>
                </a:highlight>
                <a:latin typeface="Segoe UI" panose="020B0502040204020203" pitchFamily="34" charset="0"/>
                <a:cs typeface="Segoe UI" panose="020B0502040204020203" pitchFamily="34" charset="0"/>
              </a:rPr>
              <a:t>người</a:t>
            </a:r>
            <a:r>
              <a:rPr lang="vi-VN" sz="2400" dirty="0">
                <a:highlight>
                  <a:srgbClr val="800000"/>
                </a:highlight>
                <a:latin typeface="Segoe UI" panose="020B0502040204020203" pitchFamily="34" charset="0"/>
                <a:cs typeface="Segoe UI" panose="020B0502040204020203" pitchFamily="34" charset="0"/>
              </a:rPr>
              <a:t> </a:t>
            </a:r>
            <a:r>
              <a:rPr lang="vi-VN" sz="2400" dirty="0" err="1">
                <a:highlight>
                  <a:srgbClr val="800000"/>
                </a:highlight>
                <a:latin typeface="Segoe UI" panose="020B0502040204020203" pitchFamily="34" charset="0"/>
                <a:cs typeface="Segoe UI" panose="020B0502040204020203" pitchFamily="34" charset="0"/>
              </a:rPr>
              <a:t>lớn</a:t>
            </a:r>
            <a:r>
              <a:rPr lang="vi-VN" sz="2400" dirty="0">
                <a:highlight>
                  <a:srgbClr val="800000"/>
                </a:highlight>
                <a:latin typeface="Segoe UI" panose="020B0502040204020203" pitchFamily="34" charset="0"/>
                <a:cs typeface="Segoe UI" panose="020B0502040204020203" pitchFamily="34" charset="0"/>
              </a:rPr>
              <a:t> </a:t>
            </a:r>
            <a:r>
              <a:rPr lang="vi-VN" sz="2400" dirty="0" err="1">
                <a:highlight>
                  <a:srgbClr val="800000"/>
                </a:highlight>
                <a:latin typeface="Segoe UI" panose="020B0502040204020203" pitchFamily="34" charset="0"/>
                <a:cs typeface="Segoe UI" panose="020B0502040204020203" pitchFamily="34" charset="0"/>
              </a:rPr>
              <a:t>với</a:t>
            </a:r>
            <a:r>
              <a:rPr lang="en-US" sz="2400" dirty="0">
                <a:highlight>
                  <a:srgbClr val="800000"/>
                </a:highlight>
                <a:latin typeface="Segoe UI" panose="020B0502040204020203" pitchFamily="34" charset="0"/>
                <a:cs typeface="Segoe UI" panose="020B0502040204020203" pitchFamily="34" charset="0"/>
              </a:rPr>
              <a:t> </a:t>
            </a:r>
            <a:r>
              <a:rPr lang="vi-VN" sz="2400" dirty="0" err="1">
                <a:highlight>
                  <a:srgbClr val="800000"/>
                </a:highlight>
                <a:latin typeface="Segoe UI" panose="020B0502040204020203" pitchFamily="34" charset="0"/>
                <a:cs typeface="Segoe UI" panose="020B0502040204020203" pitchFamily="34" charset="0"/>
              </a:rPr>
              <a:t>dẫn</a:t>
            </a:r>
            <a:r>
              <a:rPr lang="vi-VN" sz="2400" dirty="0">
                <a:highlight>
                  <a:srgbClr val="800000"/>
                </a:highlight>
                <a:latin typeface="Segoe UI" panose="020B0502040204020203" pitchFamily="34" charset="0"/>
                <a:cs typeface="Segoe UI" panose="020B0502040204020203" pitchFamily="34" charset="0"/>
              </a:rPr>
              <a:t> lưu </a:t>
            </a:r>
            <a:r>
              <a:rPr lang="vi-VN" sz="2400" dirty="0" err="1">
                <a:highlight>
                  <a:srgbClr val="800000"/>
                </a:highlight>
                <a:latin typeface="Segoe UI" panose="020B0502040204020203" pitchFamily="34" charset="0"/>
                <a:cs typeface="Segoe UI" panose="020B0502040204020203" pitchFamily="34" charset="0"/>
              </a:rPr>
              <a:t>máu</a:t>
            </a:r>
            <a:r>
              <a:rPr lang="vi-VN" sz="2400" dirty="0">
                <a:highlight>
                  <a:srgbClr val="800000"/>
                </a:highlight>
                <a:latin typeface="Segoe UI" panose="020B0502040204020203" pitchFamily="34" charset="0"/>
                <a:cs typeface="Segoe UI" panose="020B0502040204020203" pitchFamily="34" charset="0"/>
              </a:rPr>
              <a:t>, 4 – 8 </a:t>
            </a:r>
            <a:r>
              <a:rPr lang="vi-VN" sz="2400" dirty="0" err="1">
                <a:highlight>
                  <a:srgbClr val="800000"/>
                </a:highlight>
                <a:latin typeface="Segoe UI" panose="020B0502040204020203" pitchFamily="34" charset="0"/>
                <a:cs typeface="Segoe UI" panose="020B0502040204020203" pitchFamily="34" charset="0"/>
              </a:rPr>
              <a:t>mm</a:t>
            </a:r>
            <a:r>
              <a:rPr lang="vi-VN" sz="2400" dirty="0">
                <a:highlight>
                  <a:srgbClr val="800000"/>
                </a:highlight>
                <a:latin typeface="Segoe UI" panose="020B0502040204020203" pitchFamily="34" charset="0"/>
                <a:cs typeface="Segoe UI" panose="020B0502040204020203" pitchFamily="34" charset="0"/>
              </a:rPr>
              <a:t> </a:t>
            </a:r>
            <a:r>
              <a:rPr lang="vi-VN" sz="2400" dirty="0" err="1">
                <a:highlight>
                  <a:srgbClr val="800000"/>
                </a:highlight>
                <a:latin typeface="Segoe UI" panose="020B0502040204020203" pitchFamily="34" charset="0"/>
                <a:cs typeface="Segoe UI" panose="020B0502040204020203" pitchFamily="34" charset="0"/>
              </a:rPr>
              <a:t>với</a:t>
            </a:r>
            <a:r>
              <a:rPr lang="vi-VN" sz="2400" dirty="0">
                <a:highlight>
                  <a:srgbClr val="800000"/>
                </a:highlight>
                <a:latin typeface="Segoe UI" panose="020B0502040204020203" pitchFamily="34" charset="0"/>
                <a:cs typeface="Segoe UI" panose="020B0502040204020203" pitchFamily="34" charset="0"/>
              </a:rPr>
              <a:t> </a:t>
            </a:r>
            <a:r>
              <a:rPr lang="vi-VN" sz="2400" dirty="0" err="1">
                <a:highlight>
                  <a:srgbClr val="800000"/>
                </a:highlight>
                <a:latin typeface="Segoe UI" panose="020B0502040204020203" pitchFamily="34" charset="0"/>
                <a:cs typeface="Segoe UI" panose="020B0502040204020203" pitchFamily="34" charset="0"/>
              </a:rPr>
              <a:t>dẫn</a:t>
            </a:r>
            <a:r>
              <a:rPr lang="vi-VN" sz="2400" dirty="0">
                <a:highlight>
                  <a:srgbClr val="800000"/>
                </a:highlight>
                <a:latin typeface="Segoe UI" panose="020B0502040204020203" pitchFamily="34" charset="0"/>
                <a:cs typeface="Segoe UI" panose="020B0502040204020203" pitchFamily="34" charset="0"/>
              </a:rPr>
              <a:t> lưu </a:t>
            </a:r>
            <a:r>
              <a:rPr lang="vi-VN" sz="2400" dirty="0" err="1">
                <a:highlight>
                  <a:srgbClr val="800000"/>
                </a:highlight>
                <a:latin typeface="Segoe UI" panose="020B0502040204020203" pitchFamily="34" charset="0"/>
                <a:cs typeface="Segoe UI" panose="020B0502040204020203" pitchFamily="34" charset="0"/>
              </a:rPr>
              <a:t>khí</a:t>
            </a:r>
            <a:r>
              <a:rPr lang="vi-VN" sz="2400" dirty="0">
                <a:highlight>
                  <a:srgbClr val="800000"/>
                </a:highlight>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và</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trẻ</a:t>
            </a:r>
            <a:r>
              <a:rPr lang="vi-VN" sz="2400" dirty="0">
                <a:latin typeface="Segoe UI" panose="020B0502040204020203" pitchFamily="34" charset="0"/>
                <a:cs typeface="Segoe UI" panose="020B0502040204020203" pitchFamily="34" charset="0"/>
              </a:rPr>
              <a:t> em), </a:t>
            </a:r>
            <a:r>
              <a:rPr lang="vi-VN" sz="2400" dirty="0" err="1">
                <a:latin typeface="Segoe UI" panose="020B0502040204020203" pitchFamily="34" charset="0"/>
                <a:cs typeface="Segoe UI" panose="020B0502040204020203" pitchFamily="34" charset="0"/>
              </a:rPr>
              <a:t>tráng</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Silicon</a:t>
            </a:r>
            <a:r>
              <a:rPr lang="vi-VN" sz="2400" dirty="0">
                <a:latin typeface="Segoe UI" panose="020B0502040204020203" pitchFamily="34" charset="0"/>
                <a:cs typeface="Segoe UI" panose="020B0502040204020203" pitchFamily="34" charset="0"/>
              </a:rPr>
              <a:t>.</a:t>
            </a:r>
            <a:r>
              <a:rPr lang="en-US" sz="2400" dirty="0">
                <a:latin typeface="Segoe UI" panose="020B0502040204020203" pitchFamily="34" charset="0"/>
                <a:cs typeface="Segoe UI" panose="020B0502040204020203" pitchFamily="34" charset="0"/>
              </a:rPr>
              <a:t> (1)</a:t>
            </a:r>
          </a:p>
          <a:p>
            <a:pPr>
              <a:defRPr/>
            </a:pPr>
            <a:r>
              <a:rPr lang="vi-VN" sz="2400" dirty="0" err="1">
                <a:latin typeface="Segoe UI" panose="020B0502040204020203" pitchFamily="34" charset="0"/>
                <a:cs typeface="Segoe UI" panose="020B0502040204020203" pitchFamily="34" charset="0"/>
              </a:rPr>
              <a:t>Hệ</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thống</a:t>
            </a:r>
            <a:r>
              <a:rPr lang="vi-VN" sz="2400" dirty="0">
                <a:latin typeface="Segoe UI" panose="020B0502040204020203" pitchFamily="34" charset="0"/>
                <a:cs typeface="Segoe UI" panose="020B0502040204020203" pitchFamily="34" charset="0"/>
              </a:rPr>
              <a:t> </a:t>
            </a:r>
            <a:r>
              <a:rPr lang="vi-VN" sz="2400">
                <a:latin typeface="Segoe UI" panose="020B0502040204020203" pitchFamily="34" charset="0"/>
                <a:cs typeface="Segoe UI" panose="020B0502040204020203" pitchFamily="34" charset="0"/>
              </a:rPr>
              <a:t>dây dẫn </a:t>
            </a:r>
            <a:r>
              <a:rPr lang="en-US" sz="2400">
                <a:latin typeface="Segoe UI" panose="020B0502040204020203" pitchFamily="34" charset="0"/>
                <a:cs typeface="Segoe UI" panose="020B0502040204020203" pitchFamily="34" charset="0"/>
              </a:rPr>
              <a:t>(</a:t>
            </a:r>
            <a:r>
              <a:rPr lang="en-US" sz="2400" dirty="0">
                <a:latin typeface="Segoe UI" panose="020B0502040204020203" pitchFamily="34" charset="0"/>
                <a:cs typeface="Segoe UI" panose="020B0502040204020203" pitchFamily="34" charset="0"/>
              </a:rPr>
              <a:t>2)</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chỗ</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nối</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bình</a:t>
            </a:r>
            <a:r>
              <a:rPr lang="vi-VN" sz="2400" dirty="0">
                <a:latin typeface="Segoe UI" panose="020B0502040204020203" pitchFamily="34" charset="0"/>
                <a:cs typeface="Segoe UI" panose="020B0502040204020203" pitchFamily="34" charset="0"/>
              </a:rPr>
              <a:t> </a:t>
            </a:r>
            <a:r>
              <a:rPr lang="vi-VN" sz="2400" dirty="0" err="1">
                <a:latin typeface="Segoe UI" panose="020B0502040204020203" pitchFamily="34" charset="0"/>
                <a:cs typeface="Segoe UI" panose="020B0502040204020203" pitchFamily="34" charset="0"/>
              </a:rPr>
              <a:t>dẫn</a:t>
            </a:r>
            <a:r>
              <a:rPr lang="vi-VN" sz="2400" dirty="0">
                <a:latin typeface="Segoe UI" panose="020B0502040204020203" pitchFamily="34" charset="0"/>
                <a:cs typeface="Segoe UI" panose="020B0502040204020203" pitchFamily="34" charset="0"/>
              </a:rPr>
              <a:t> lưu.</a:t>
            </a:r>
            <a:r>
              <a:rPr lang="en-US" sz="2400" dirty="0">
                <a:latin typeface="Segoe UI" panose="020B0502040204020203" pitchFamily="34" charset="0"/>
                <a:cs typeface="Segoe UI" panose="020B0502040204020203" pitchFamily="34" charset="0"/>
              </a:rPr>
              <a:t> (3)</a:t>
            </a:r>
          </a:p>
          <a:p>
            <a:pPr>
              <a:defRPr/>
            </a:pPr>
            <a:r>
              <a:rPr lang="vi-VN" sz="2400" dirty="0" err="1">
                <a:highlight>
                  <a:srgbClr val="0000FF"/>
                </a:highlight>
                <a:latin typeface="Segoe UI" panose="020B0502040204020203" pitchFamily="34" charset="0"/>
                <a:cs typeface="Segoe UI" panose="020B0502040204020203" pitchFamily="34" charset="0"/>
              </a:rPr>
              <a:t>Hệ</a:t>
            </a:r>
            <a:r>
              <a:rPr lang="vi-VN" sz="2400" dirty="0">
                <a:highlight>
                  <a:srgbClr val="0000FF"/>
                </a:highlight>
                <a:latin typeface="Segoe UI" panose="020B0502040204020203" pitchFamily="34" charset="0"/>
                <a:cs typeface="Segoe UI" panose="020B0502040204020203" pitchFamily="34" charset="0"/>
              </a:rPr>
              <a:t> </a:t>
            </a:r>
            <a:r>
              <a:rPr lang="vi-VN" sz="2400" dirty="0" err="1">
                <a:highlight>
                  <a:srgbClr val="0000FF"/>
                </a:highlight>
                <a:latin typeface="Segoe UI" panose="020B0502040204020203" pitchFamily="34" charset="0"/>
                <a:cs typeface="Segoe UI" panose="020B0502040204020203" pitchFamily="34" charset="0"/>
              </a:rPr>
              <a:t>thống</a:t>
            </a:r>
            <a:r>
              <a:rPr lang="vi-VN" sz="2400" dirty="0">
                <a:highlight>
                  <a:srgbClr val="0000FF"/>
                </a:highlight>
                <a:latin typeface="Segoe UI" panose="020B0502040204020203" pitchFamily="34" charset="0"/>
                <a:cs typeface="Segoe UI" panose="020B0502040204020203" pitchFamily="34" charset="0"/>
              </a:rPr>
              <a:t> </a:t>
            </a:r>
            <a:r>
              <a:rPr lang="vi-VN" sz="2400" dirty="0" err="1">
                <a:highlight>
                  <a:srgbClr val="0000FF"/>
                </a:highlight>
                <a:latin typeface="Segoe UI" panose="020B0502040204020203" pitchFamily="34" charset="0"/>
                <a:cs typeface="Segoe UI" panose="020B0502040204020203" pitchFamily="34" charset="0"/>
              </a:rPr>
              <a:t>hút</a:t>
            </a:r>
            <a:r>
              <a:rPr lang="vi-VN" sz="2400" dirty="0">
                <a:highlight>
                  <a:srgbClr val="0000FF"/>
                </a:highlight>
                <a:latin typeface="Segoe UI" panose="020B0502040204020203" pitchFamily="34" charset="0"/>
                <a:cs typeface="Segoe UI" panose="020B0502040204020203" pitchFamily="34" charset="0"/>
              </a:rPr>
              <a:t> : </a:t>
            </a:r>
            <a:r>
              <a:rPr lang="vi-VN" sz="2400" dirty="0" err="1">
                <a:highlight>
                  <a:srgbClr val="0000FF"/>
                </a:highlight>
                <a:latin typeface="Segoe UI" panose="020B0502040204020203" pitchFamily="34" charset="0"/>
                <a:cs typeface="Segoe UI" panose="020B0502040204020203" pitchFamily="34" charset="0"/>
              </a:rPr>
              <a:t>có</a:t>
            </a:r>
            <a:r>
              <a:rPr lang="vi-VN" sz="2400" dirty="0">
                <a:highlight>
                  <a:srgbClr val="0000FF"/>
                </a:highlight>
                <a:latin typeface="Segoe UI" panose="020B0502040204020203" pitchFamily="34" charset="0"/>
                <a:cs typeface="Segoe UI" panose="020B0502040204020203" pitchFamily="34" charset="0"/>
              </a:rPr>
              <a:t> 3 </a:t>
            </a:r>
            <a:r>
              <a:rPr lang="vi-VN" sz="2400" dirty="0" err="1">
                <a:highlight>
                  <a:srgbClr val="0000FF"/>
                </a:highlight>
                <a:latin typeface="Segoe UI" panose="020B0502040204020203" pitchFamily="34" charset="0"/>
                <a:cs typeface="Segoe UI" panose="020B0502040204020203" pitchFamily="34" charset="0"/>
              </a:rPr>
              <a:t>khả</a:t>
            </a:r>
            <a:r>
              <a:rPr lang="vi-VN" sz="2400" dirty="0">
                <a:highlight>
                  <a:srgbClr val="0000FF"/>
                </a:highlight>
                <a:latin typeface="Segoe UI" panose="020B0502040204020203" pitchFamily="34" charset="0"/>
                <a:cs typeface="Segoe UI" panose="020B0502040204020203" pitchFamily="34" charset="0"/>
              </a:rPr>
              <a:t> năng</a:t>
            </a:r>
            <a:endParaRPr lang="en-US" sz="2400" dirty="0">
              <a:highlight>
                <a:srgbClr val="0000FF"/>
              </a:highlight>
              <a:latin typeface="Segoe UI" panose="020B0502040204020203" pitchFamily="34" charset="0"/>
              <a:cs typeface="Segoe UI" panose="020B0502040204020203" pitchFamily="34" charset="0"/>
            </a:endParaRPr>
          </a:p>
          <a:p>
            <a:pPr lvl="1">
              <a:defRPr/>
            </a:pPr>
            <a:r>
              <a:rPr lang="vi-VN" sz="2000">
                <a:latin typeface="Segoe UI" panose="020B0502040204020203" pitchFamily="34" charset="0"/>
                <a:cs typeface="Segoe UI" panose="020B0502040204020203" pitchFamily="34" charset="0"/>
              </a:rPr>
              <a:t>Máy </a:t>
            </a:r>
            <a:r>
              <a:rPr lang="vi-VN" sz="2000" dirty="0" err="1">
                <a:latin typeface="Segoe UI" panose="020B0502040204020203" pitchFamily="34" charset="0"/>
                <a:cs typeface="Segoe UI" panose="020B0502040204020203" pitchFamily="34" charset="0"/>
              </a:rPr>
              <a:t>hút</a:t>
            </a:r>
            <a:r>
              <a:rPr lang="vi-VN" sz="2000" dirty="0">
                <a:latin typeface="Segoe UI" panose="020B0502040204020203" pitchFamily="34" charset="0"/>
                <a:cs typeface="Segoe UI" panose="020B0502040204020203" pitchFamily="34" charset="0"/>
              </a:rPr>
              <a:t> liên </a:t>
            </a:r>
            <a:r>
              <a:rPr lang="vi-VN" sz="2000" dirty="0" err="1">
                <a:latin typeface="Segoe UI" panose="020B0502040204020203" pitchFamily="34" charset="0"/>
                <a:cs typeface="Segoe UI" panose="020B0502040204020203" pitchFamily="34" charset="0"/>
              </a:rPr>
              <a:t>tục</a:t>
            </a:r>
            <a:r>
              <a:rPr lang="vi-VN" sz="2000" dirty="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áp</a:t>
            </a:r>
            <a:r>
              <a:rPr lang="vi-VN" sz="2000" dirty="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lực</a:t>
            </a:r>
            <a:r>
              <a:rPr lang="vi-VN" sz="2000" dirty="0">
                <a:latin typeface="Segoe UI" panose="020B0502040204020203" pitchFamily="34" charset="0"/>
                <a:cs typeface="Segoe UI" panose="020B0502040204020203" pitchFamily="34" charset="0"/>
              </a:rPr>
              <a:t> </a:t>
            </a:r>
            <a:r>
              <a:rPr lang="vi-VN" sz="2000" err="1">
                <a:latin typeface="Segoe UI" panose="020B0502040204020203" pitchFamily="34" charset="0"/>
                <a:cs typeface="Segoe UI" panose="020B0502040204020203" pitchFamily="34" charset="0"/>
              </a:rPr>
              <a:t>thấp</a:t>
            </a:r>
            <a:r>
              <a:rPr lang="vi-VN" sz="2000">
                <a:latin typeface="Segoe UI" panose="020B0502040204020203" pitchFamily="34" charset="0"/>
                <a:cs typeface="Segoe UI" panose="020B0502040204020203" pitchFamily="34" charset="0"/>
              </a:rPr>
              <a:t> </a:t>
            </a:r>
            <a:r>
              <a:rPr lang="en-US" sz="2000">
                <a:latin typeface="Segoe UI" panose="020B0502040204020203" pitchFamily="34" charset="0"/>
                <a:cs typeface="Segoe UI" panose="020B0502040204020203" pitchFamily="34" charset="0"/>
              </a:rPr>
              <a:t>↔lí</a:t>
            </a:r>
            <a:r>
              <a:rPr lang="vi-VN" sz="200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tưởng</a:t>
            </a:r>
            <a:r>
              <a:rPr lang="vi-VN" sz="2000" dirty="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nhất</a:t>
            </a:r>
            <a:r>
              <a:rPr lang="vi-VN" sz="2000" dirty="0">
                <a:latin typeface="Segoe UI" panose="020B0502040204020203" pitchFamily="34" charset="0"/>
                <a:cs typeface="Segoe UI" panose="020B0502040204020203" pitchFamily="34" charset="0"/>
              </a:rPr>
              <a:t>.</a:t>
            </a:r>
            <a:endParaRPr lang="en-US" sz="2000" dirty="0">
              <a:latin typeface="Segoe UI" panose="020B0502040204020203" pitchFamily="34" charset="0"/>
              <a:cs typeface="Segoe UI" panose="020B0502040204020203" pitchFamily="34" charset="0"/>
            </a:endParaRPr>
          </a:p>
          <a:p>
            <a:pPr lvl="1">
              <a:defRPr/>
            </a:pPr>
            <a:r>
              <a:rPr lang="en-US" sz="2000">
                <a:latin typeface="Segoe UI" panose="020B0502040204020203" pitchFamily="34" charset="0"/>
                <a:cs typeface="Segoe UI" panose="020B0502040204020203" pitchFamily="34" charset="0"/>
              </a:rPr>
              <a:t>Hệ </a:t>
            </a:r>
            <a:r>
              <a:rPr lang="en-US" sz="2000" dirty="0" err="1">
                <a:latin typeface="Segoe UI" panose="020B0502040204020203" pitchFamily="34" charset="0"/>
                <a:cs typeface="Segoe UI" panose="020B0502040204020203" pitchFamily="34" charset="0"/>
              </a:rPr>
              <a:t>thống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hút</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liên</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tục</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áp</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lực</a:t>
            </a:r>
            <a:r>
              <a:rPr lang="en-US" sz="2000" dirty="0">
                <a:latin typeface="Segoe UI" panose="020B0502040204020203" pitchFamily="34" charset="0"/>
                <a:cs typeface="Segoe UI" panose="020B0502040204020203" pitchFamily="34" charset="0"/>
              </a:rPr>
              <a:t> </a:t>
            </a:r>
            <a:r>
              <a:rPr lang="en-US" sz="2000" err="1">
                <a:latin typeface="Segoe UI" panose="020B0502040204020203" pitchFamily="34" charset="0"/>
                <a:cs typeface="Segoe UI" panose="020B0502040204020203" pitchFamily="34" charset="0"/>
              </a:rPr>
              <a:t>cao</a:t>
            </a:r>
            <a:r>
              <a:rPr lang="en-US" sz="2000">
                <a:latin typeface="Segoe UI" panose="020B0502040204020203" pitchFamily="34" charset="0"/>
                <a:cs typeface="Segoe UI" panose="020B0502040204020203" pitchFamily="34" charset="0"/>
              </a:rPr>
              <a:t> =&gt;phải </a:t>
            </a:r>
            <a:r>
              <a:rPr lang="en-US" sz="2000" dirty="0" err="1">
                <a:latin typeface="Segoe UI" panose="020B0502040204020203" pitchFamily="34" charset="0"/>
                <a:cs typeface="Segoe UI" panose="020B0502040204020203" pitchFamily="34" charset="0"/>
              </a:rPr>
              <a:t>làm</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hệ</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thống</a:t>
            </a:r>
            <a:r>
              <a:rPr lang="en-US" sz="2000" dirty="0">
                <a:latin typeface="Segoe UI" panose="020B0502040204020203" pitchFamily="34" charset="0"/>
                <a:cs typeface="Segoe UI" panose="020B0502040204020203" pitchFamily="34" charset="0"/>
              </a:rPr>
              <a:t> </a:t>
            </a:r>
            <a:r>
              <a:rPr lang="en-US" sz="2000" err="1">
                <a:latin typeface="Segoe UI" panose="020B0502040204020203" pitchFamily="34" charset="0"/>
                <a:cs typeface="Segoe UI" panose="020B0502040204020203" pitchFamily="34" charset="0"/>
              </a:rPr>
              <a:t>giảm</a:t>
            </a:r>
            <a:r>
              <a:rPr lang="en-US" sz="2000">
                <a:latin typeface="Segoe UI" panose="020B0502040204020203" pitchFamily="34" charset="0"/>
                <a:cs typeface="Segoe UI" panose="020B0502040204020203" pitchFamily="34" charset="0"/>
              </a:rPr>
              <a:t> áp↔phổ </a:t>
            </a:r>
            <a:r>
              <a:rPr lang="en-US" sz="2000" dirty="0" err="1">
                <a:latin typeface="Segoe UI" panose="020B0502040204020203" pitchFamily="34" charset="0"/>
                <a:cs typeface="Segoe UI" panose="020B0502040204020203" pitchFamily="34" charset="0"/>
              </a:rPr>
              <a:t>biến</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nhất</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hiện</a:t>
            </a:r>
            <a:r>
              <a:rPr lang="en-US" sz="2000" dirty="0">
                <a:latin typeface="Segoe UI" panose="020B0502040204020203" pitchFamily="34" charset="0"/>
                <a:cs typeface="Segoe UI" panose="020B0502040204020203" pitchFamily="34" charset="0"/>
              </a:rPr>
              <a:t> nay </a:t>
            </a:r>
            <a:r>
              <a:rPr lang="en-US" sz="2000" dirty="0" err="1">
                <a:latin typeface="Segoe UI" panose="020B0502040204020203" pitchFamily="34" charset="0"/>
                <a:cs typeface="Segoe UI" panose="020B0502040204020203" pitchFamily="34" charset="0"/>
              </a:rPr>
              <a:t>tại</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các</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trung</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tâm</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lớn</a:t>
            </a:r>
            <a:r>
              <a:rPr lang="en-US" sz="2000" dirty="0">
                <a:latin typeface="Segoe UI" panose="020B0502040204020203" pitchFamily="34" charset="0"/>
                <a:cs typeface="Segoe UI" panose="020B0502040204020203" pitchFamily="34" charset="0"/>
              </a:rPr>
              <a:t>.</a:t>
            </a:r>
          </a:p>
          <a:p>
            <a:pPr lvl="1">
              <a:defRPr/>
            </a:pPr>
            <a:r>
              <a:rPr lang="vi-VN" sz="2000">
                <a:latin typeface="Segoe UI" panose="020B0502040204020203" pitchFamily="34" charset="0"/>
                <a:cs typeface="Segoe UI" panose="020B0502040204020203" pitchFamily="34" charset="0"/>
              </a:rPr>
              <a:t>Máy </a:t>
            </a:r>
            <a:r>
              <a:rPr lang="vi-VN" sz="2000" dirty="0" err="1">
                <a:latin typeface="Segoe UI" panose="020B0502040204020203" pitchFamily="34" charset="0"/>
                <a:cs typeface="Segoe UI" panose="020B0502040204020203" pitchFamily="34" charset="0"/>
              </a:rPr>
              <a:t>hút</a:t>
            </a:r>
            <a:r>
              <a:rPr lang="vi-VN" sz="2000" dirty="0">
                <a:latin typeface="Segoe UI" panose="020B0502040204020203" pitchFamily="34" charset="0"/>
                <a:cs typeface="Segoe UI" panose="020B0502040204020203" pitchFamily="34" charset="0"/>
              </a:rPr>
              <a:t> thông </a:t>
            </a:r>
            <a:r>
              <a:rPr lang="vi-VN" sz="2000" err="1">
                <a:latin typeface="Segoe UI" panose="020B0502040204020203" pitchFamily="34" charset="0"/>
                <a:cs typeface="Segoe UI" panose="020B0502040204020203" pitchFamily="34" charset="0"/>
              </a:rPr>
              <a:t>thường</a:t>
            </a:r>
            <a:r>
              <a:rPr lang="vi-VN" sz="2000">
                <a:latin typeface="Segoe UI" panose="020B0502040204020203" pitchFamily="34" charset="0"/>
                <a:cs typeface="Segoe UI" panose="020B0502040204020203" pitchFamily="34" charset="0"/>
              </a:rPr>
              <a:t> (KO </a:t>
            </a:r>
            <a:r>
              <a:rPr lang="vi-VN" sz="2000" dirty="0">
                <a:latin typeface="Segoe UI" panose="020B0502040204020203" pitchFamily="34" charset="0"/>
                <a:cs typeface="Segoe UI" panose="020B0502040204020203" pitchFamily="34" charset="0"/>
              </a:rPr>
              <a:t>liên </a:t>
            </a:r>
            <a:r>
              <a:rPr lang="vi-VN" sz="2000" dirty="0" err="1">
                <a:latin typeface="Segoe UI" panose="020B0502040204020203" pitchFamily="34" charset="0"/>
                <a:cs typeface="Segoe UI" panose="020B0502040204020203" pitchFamily="34" charset="0"/>
              </a:rPr>
              <a:t>tục</a:t>
            </a:r>
            <a:r>
              <a:rPr lang="vi-VN" sz="2000" dirty="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áp</a:t>
            </a:r>
            <a:r>
              <a:rPr lang="vi-VN" sz="2000" dirty="0">
                <a:latin typeface="Segoe UI" panose="020B0502040204020203" pitchFamily="34" charset="0"/>
                <a:cs typeface="Segoe UI" panose="020B0502040204020203" pitchFamily="34" charset="0"/>
              </a:rPr>
              <a:t> </a:t>
            </a:r>
            <a:r>
              <a:rPr lang="vi-VN" sz="2000" err="1">
                <a:latin typeface="Segoe UI" panose="020B0502040204020203" pitchFamily="34" charset="0"/>
                <a:cs typeface="Segoe UI" panose="020B0502040204020203" pitchFamily="34" charset="0"/>
              </a:rPr>
              <a:t>lực</a:t>
            </a:r>
            <a:r>
              <a:rPr lang="vi-VN" sz="2000">
                <a:latin typeface="Segoe UI" panose="020B0502040204020203" pitchFamily="34" charset="0"/>
                <a:cs typeface="Segoe UI" panose="020B0502040204020203" pitchFamily="34" charset="0"/>
              </a:rPr>
              <a:t> cao</a:t>
            </a:r>
            <a:r>
              <a:rPr lang="en-US" sz="2000">
                <a:latin typeface="Segoe UI" panose="020B0502040204020203" pitchFamily="34" charset="0"/>
                <a:cs typeface="Segoe UI" panose="020B0502040204020203" pitchFamily="34" charset="0"/>
              </a:rPr>
              <a:t>↔</a:t>
            </a:r>
            <a:r>
              <a:rPr lang="vi-VN" sz="2000">
                <a:latin typeface="Segoe UI" panose="020B0502040204020203" pitchFamily="34" charset="0"/>
                <a:cs typeface="Segoe UI" panose="020B0502040204020203" pitchFamily="34" charset="0"/>
              </a:rPr>
              <a:t>dễ </a:t>
            </a:r>
            <a:r>
              <a:rPr lang="vi-VN" sz="2000" dirty="0" err="1">
                <a:latin typeface="Segoe UI" panose="020B0502040204020203" pitchFamily="34" charset="0"/>
                <a:cs typeface="Segoe UI" panose="020B0502040204020203" pitchFamily="34" charset="0"/>
              </a:rPr>
              <a:t>áp</a:t>
            </a:r>
            <a:r>
              <a:rPr lang="vi-VN" sz="2000" dirty="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dụng</a:t>
            </a:r>
            <a:r>
              <a:rPr lang="vi-VN" sz="2000" dirty="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mọi</a:t>
            </a:r>
            <a:r>
              <a:rPr lang="vi-VN" sz="2000" dirty="0">
                <a:latin typeface="Segoe UI" panose="020B0502040204020203" pitchFamily="34" charset="0"/>
                <a:cs typeface="Segoe UI" panose="020B0502040204020203" pitchFamily="34" charset="0"/>
              </a:rPr>
              <a:t> nơi, song</a:t>
            </a:r>
            <a:r>
              <a:rPr lang="en-US" sz="2000" dirty="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phải</a:t>
            </a:r>
            <a:r>
              <a:rPr lang="vi-VN" sz="2000" dirty="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làm</a:t>
            </a:r>
            <a:r>
              <a:rPr lang="vi-VN" sz="2000" dirty="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hệ</a:t>
            </a:r>
            <a:r>
              <a:rPr lang="vi-VN" sz="2000" dirty="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thống</a:t>
            </a:r>
            <a:r>
              <a:rPr lang="vi-VN" sz="2000" dirty="0">
                <a:latin typeface="Segoe UI" panose="020B0502040204020203" pitchFamily="34" charset="0"/>
                <a:cs typeface="Segoe UI" panose="020B0502040204020203" pitchFamily="34" charset="0"/>
              </a:rPr>
              <a:t> </a:t>
            </a:r>
            <a:r>
              <a:rPr lang="vi-VN" sz="2000" dirty="0" err="1">
                <a:latin typeface="Segoe UI" panose="020B0502040204020203" pitchFamily="34" charset="0"/>
                <a:cs typeface="Segoe UI" panose="020B0502040204020203" pitchFamily="34" charset="0"/>
              </a:rPr>
              <a:t>giảm</a:t>
            </a:r>
            <a:r>
              <a:rPr lang="vi-VN" sz="2000" dirty="0">
                <a:latin typeface="Segoe UI" panose="020B0502040204020203" pitchFamily="34" charset="0"/>
                <a:cs typeface="Segoe UI" panose="020B0502040204020203" pitchFamily="34" charset="0"/>
              </a:rPr>
              <a:t> </a:t>
            </a:r>
            <a:r>
              <a:rPr lang="vi-VN" sz="2000" err="1">
                <a:latin typeface="Segoe UI" panose="020B0502040204020203" pitchFamily="34" charset="0"/>
                <a:cs typeface="Segoe UI" panose="020B0502040204020203" pitchFamily="34" charset="0"/>
              </a:rPr>
              <a:t>áp</a:t>
            </a:r>
            <a:r>
              <a:rPr lang="vi-VN" sz="2000">
                <a:latin typeface="Segoe UI" panose="020B0502040204020203" pitchFamily="34" charset="0"/>
                <a:cs typeface="Segoe UI" panose="020B0502040204020203" pitchFamily="34" charset="0"/>
              </a:rPr>
              <a:t>.</a:t>
            </a:r>
            <a:endParaRPr lang="en-US" sz="2000" dirty="0">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09EAA5C9-9521-4871-A0B4-BD8A8CB0C6F8}"/>
              </a:ext>
            </a:extLst>
          </p:cNvPr>
          <p:cNvSpPr/>
          <p:nvPr/>
        </p:nvSpPr>
        <p:spPr>
          <a:xfrm>
            <a:off x="90279" y="5231519"/>
            <a:ext cx="8763000" cy="160043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defRPr/>
            </a:pPr>
            <a:r>
              <a:rPr lang="en-US" sz="1400">
                <a:latin typeface="Calibri" panose="020F0502020204030204" pitchFamily="34" charset="0"/>
              </a:rPr>
              <a:t>Kích thước ống dẫn lưu: ống thường dùng là 28-32Fr, 26Fr cho trẻ </a:t>
            </a:r>
            <a:r>
              <a:rPr lang="vi-VN" sz="1400">
                <a:latin typeface="Calibri" panose="020F0502020204030204" pitchFamily="34" charset="0"/>
              </a:rPr>
              <a:t>em </a:t>
            </a:r>
            <a:r>
              <a:rPr lang="en-US" sz="1400">
                <a:latin typeface="Calibri" panose="020F0502020204030204" pitchFamily="34" charset="0"/>
              </a:rPr>
              <a:t>(3Fr= 1mm đường kính)</a:t>
            </a:r>
          </a:p>
          <a:p>
            <a:pPr>
              <a:defRPr/>
            </a:pPr>
            <a:r>
              <a:rPr lang="en-US" sz="1400">
                <a:latin typeface="Calibri" panose="020F0502020204030204" pitchFamily="34" charset="0"/>
              </a:rPr>
              <a:t>Hình dạng ống dẫn lưu: hay dùng thẳng, ngoài ra ống gập góc hình thước thợ</a:t>
            </a:r>
          </a:p>
          <a:p>
            <a:pPr marL="228600" indent="-228600">
              <a:buFontTx/>
              <a:buAutoNum type="arabicParenBoth"/>
              <a:defRPr/>
            </a:pPr>
            <a:r>
              <a:rPr lang="en-US" sz="1400">
                <a:latin typeface="Calibri" panose="020F0502020204030204" pitchFamily="34" charset="0"/>
              </a:rPr>
              <a:t>Yêu cầu ống dẫn lưu: vô khuẩn, trong suốt, đàn hồi, đa dạng kích thước, không kích ứng, có nhiều lỗ, có thước đo, vạch cản quang</a:t>
            </a:r>
          </a:p>
          <a:p>
            <a:pPr marL="228600" indent="-228600">
              <a:buFontTx/>
              <a:buAutoNum type="arabicParenBoth"/>
              <a:defRPr/>
            </a:pPr>
            <a:r>
              <a:rPr lang="en-US" sz="1400">
                <a:latin typeface="Calibri" panose="020F0502020204030204" pitchFamily="34" charset="0"/>
              </a:rPr>
              <a:t>Yêu cầu dây dẫn: trong suốt, vô khuẩn, dài từ 60cm tới 1m</a:t>
            </a:r>
          </a:p>
          <a:p>
            <a:pPr marL="228600" indent="-228600">
              <a:buFontTx/>
              <a:buAutoNum type="arabicParenBoth"/>
              <a:defRPr/>
            </a:pPr>
            <a:r>
              <a:rPr lang="en-US" sz="1400">
                <a:latin typeface="Calibri" panose="020F0502020204030204" pitchFamily="34" charset="0"/>
              </a:rPr>
              <a:t>Yêu cầu bình dẫn lưu: kín, trong suốt, thể tích 1, 2, 3.5l, có vạch chia, lượng dịch trong bình phải đạt sao cho trong dây dẫn 2-3 cm</a:t>
            </a:r>
            <a:endParaRPr lang="en-US" sz="1400" dirty="0">
              <a:latin typeface="Calibri" panose="020F0502020204030204" pitchFamily="34" charset="0"/>
            </a:endParaRPr>
          </a:p>
        </p:txBody>
      </p:sp>
    </p:spTree>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9DFA1590-C42C-4CB8-B47A-C3F37B327AF0}"/>
              </a:ext>
            </a:extLst>
          </p:cNvPr>
          <p:cNvSpPr>
            <a:spLocks noGrp="1"/>
          </p:cNvSpPr>
          <p:nvPr>
            <p:ph type="title"/>
          </p:nvPr>
        </p:nvSpPr>
        <p:spPr>
          <a:xfrm>
            <a:off x="47625" y="533400"/>
            <a:ext cx="8305800" cy="504825"/>
          </a:xfrm>
        </p:spPr>
        <p:txBody>
          <a:bodyPr/>
          <a:lstStyle/>
          <a:p>
            <a:pPr eaLnBrk="1" hangingPunct="1"/>
            <a:r>
              <a:rPr lang="en-US" altLang="en-US" sz="2800">
                <a:solidFill>
                  <a:schemeClr val="bg1"/>
                </a:solidFill>
              </a:rPr>
              <a:t>Kiểm tra đường thở</a:t>
            </a:r>
          </a:p>
        </p:txBody>
      </p:sp>
      <p:sp>
        <p:nvSpPr>
          <p:cNvPr id="8195" name="Content Placeholder 4">
            <a:extLst>
              <a:ext uri="{FF2B5EF4-FFF2-40B4-BE49-F238E27FC236}">
                <a16:creationId xmlns:a16="http://schemas.microsoft.com/office/drawing/2014/main" id="{5BFF9ABB-6BFD-4FF8-85C5-7B857A2B3FD0}"/>
              </a:ext>
            </a:extLst>
          </p:cNvPr>
          <p:cNvSpPr>
            <a:spLocks noGrp="1"/>
          </p:cNvSpPr>
          <p:nvPr>
            <p:ph idx="1"/>
          </p:nvPr>
        </p:nvSpPr>
        <p:spPr>
          <a:xfrm>
            <a:off x="304800" y="1371600"/>
            <a:ext cx="4191000" cy="4267200"/>
          </a:xfrm>
        </p:spPr>
        <p:txBody>
          <a:bodyPr/>
          <a:lstStyle/>
          <a:p>
            <a:pPr eaLnBrk="1" hangingPunct="1"/>
            <a:r>
              <a:rPr lang="en-US" altLang="en-US"/>
              <a:t>Lấy dị vật</a:t>
            </a:r>
          </a:p>
          <a:p>
            <a:pPr eaLnBrk="1" hangingPunct="1"/>
            <a:r>
              <a:rPr lang="en-US" altLang="en-US"/>
              <a:t>Hút sạch đường thở</a:t>
            </a:r>
          </a:p>
        </p:txBody>
      </p:sp>
      <p:pic>
        <p:nvPicPr>
          <p:cNvPr id="8196" name="Picture 5" descr="fig2.jpg">
            <a:extLst>
              <a:ext uri="{FF2B5EF4-FFF2-40B4-BE49-F238E27FC236}">
                <a16:creationId xmlns:a16="http://schemas.microsoft.com/office/drawing/2014/main" id="{52D2C7CF-9B5A-468C-83AE-8B7C1C77108C}"/>
              </a:ext>
            </a:extLst>
          </p:cNvPr>
          <p:cNvPicPr>
            <a:picLocks noChangeAspect="1"/>
          </p:cNvPicPr>
          <p:nvPr/>
        </p:nvPicPr>
        <p:blipFill rotWithShape="1">
          <a:blip r:embed="rId3">
            <a:extLst>
              <a:ext uri="{28A0092B-C50C-407E-A947-70E740481C1C}">
                <a14:useLocalDpi xmlns:a14="http://schemas.microsoft.com/office/drawing/2010/main" val="0"/>
              </a:ext>
            </a:extLst>
          </a:blip>
          <a:srcRect t="14132" b="15027"/>
          <a:stretch/>
        </p:blipFill>
        <p:spPr bwMode="auto">
          <a:xfrm>
            <a:off x="2038352" y="2590800"/>
            <a:ext cx="52197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EF09EA4F-CEFE-4703-A612-5D9D1995A06D}"/>
              </a:ext>
            </a:extLst>
          </p:cNvPr>
          <p:cNvSpPr/>
          <p:nvPr/>
        </p:nvSpPr>
        <p:spPr>
          <a:xfrm>
            <a:off x="23810" y="4753736"/>
            <a:ext cx="8943979" cy="193899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buFontTx/>
              <a:buChar char="-"/>
            </a:pPr>
            <a:r>
              <a:rPr lang="en-US" altLang="en-US" sz="2000" i="1">
                <a:latin typeface="Calibri" panose="020F0502020204030204" pitchFamily="34" charset="0"/>
              </a:rPr>
              <a:t>Bn </a:t>
            </a:r>
            <a:r>
              <a:rPr lang="en-US" altLang="en-US" sz="2000" i="1" u="sng">
                <a:latin typeface="Calibri" panose="020F0502020204030204" pitchFamily="34" charset="0"/>
              </a:rPr>
              <a:t>giọng nói, âm thở bất thường, thở nhanh, tri giác biến đổi </a:t>
            </a:r>
            <a:r>
              <a:rPr lang="en-US" altLang="en-US" sz="2000" i="1" u="sng">
                <a:latin typeface="Calibri" panose="020F0502020204030204" pitchFamily="34" charset="0"/>
                <a:sym typeface="Wingdings" panose="05000000000000000000" pitchFamily="2" charset="2"/>
              </a:rPr>
              <a:t></a:t>
            </a:r>
            <a:r>
              <a:rPr lang="en-US" altLang="en-US" sz="2000" i="1" u="sng">
                <a:latin typeface="Calibri" panose="020F0502020204030204" pitchFamily="34" charset="0"/>
              </a:rPr>
              <a:t>airway: </a:t>
            </a:r>
            <a:r>
              <a:rPr lang="en-US" altLang="en-US" sz="2000" i="1">
                <a:latin typeface="Calibri" panose="020F0502020204030204" pitchFamily="34" charset="0"/>
              </a:rPr>
              <a:t>lấy dị vật và hút sạch đường thở ngay lập tức </a:t>
            </a:r>
            <a:r>
              <a:rPr lang="en-US" altLang="en-US" sz="2000" i="1">
                <a:latin typeface="Calibri" panose="020F0502020204030204" pitchFamily="34" charset="0"/>
                <a:sym typeface="Wingdings" panose="05000000000000000000" pitchFamily="2" charset="2"/>
              </a:rPr>
              <a:t></a:t>
            </a:r>
            <a:r>
              <a:rPr lang="en-US" altLang="en-US" sz="2000" i="1" u="sng">
                <a:latin typeface="Calibri" panose="020F0502020204030204" pitchFamily="34" charset="0"/>
              </a:rPr>
              <a:t>nếu đường thở thông mà tình trạng không cải thiện thì NKQ</a:t>
            </a:r>
            <a:r>
              <a:rPr lang="en-US" altLang="en-US" sz="2000" i="1">
                <a:latin typeface="Calibri" panose="020F0502020204030204" pitchFamily="34" charset="0"/>
              </a:rPr>
              <a:t>. oral airway đặt ở miệng có thể giữ thông đường thở nhưng BN còn tỉnh sẽ khó chịu.</a:t>
            </a:r>
            <a:endParaRPr lang="en-US" altLang="en-US" sz="2000">
              <a:latin typeface="Calibri" panose="020F0502020204030204" pitchFamily="34" charset="0"/>
            </a:endParaRPr>
          </a:p>
          <a:p>
            <a:r>
              <a:rPr lang="en-US" altLang="en-US" sz="2000" u="sng">
                <a:highlight>
                  <a:srgbClr val="00FF00"/>
                </a:highlight>
                <a:latin typeface="Calibri" panose="020F0502020204030204" pitchFamily="34" charset="0"/>
              </a:rPr>
              <a:t>In the comatose patient, the tongue may fall backward and obstruct the hypopharynx; this may be relieved by either a chin lift or jaw thrust</a:t>
            </a:r>
            <a:r>
              <a:rPr lang="en-US" altLang="en-US" sz="2000">
                <a:highlight>
                  <a:srgbClr val="00FF00"/>
                </a:highlight>
                <a:latin typeface="Calibri" panose="020F0502020204030204" pitchFamily="34" charset="0"/>
              </a:rPr>
              <a:t>.</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88FE071-8382-4357-8BF9-E0EA72CBB8D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587375" y="179388"/>
            <a:ext cx="4637088" cy="3311525"/>
          </a:xfrm>
        </p:spPr>
      </p:pic>
      <p:pic>
        <p:nvPicPr>
          <p:cNvPr id="5" name="Picture 4">
            <a:extLst>
              <a:ext uri="{FF2B5EF4-FFF2-40B4-BE49-F238E27FC236}">
                <a16:creationId xmlns:a16="http://schemas.microsoft.com/office/drawing/2014/main" id="{577516BE-A1FB-4554-9F84-FB78618D428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59413" y="68263"/>
            <a:ext cx="2840037" cy="424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AA4B3E97-5EA8-426C-B234-0DF496674C4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4463" y="4211638"/>
            <a:ext cx="3903662" cy="261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0678D186-8ACF-4629-A6CA-C2C5036DE10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9376" y="3657600"/>
            <a:ext cx="5027612" cy="311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6" presetClass="entr" presetSubtype="21"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arn(inVertical)">
                                      <p:cBhvr>
                                        <p:cTn id="14" dur="500"/>
                                        <p:tgtEl>
                                          <p:spTgt spid="8"/>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6"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80">
                                          <p:stCondLst>
                                            <p:cond delay="0"/>
                                          </p:stCondLst>
                                        </p:cTn>
                                        <p:tgtEl>
                                          <p:spTgt spid="5"/>
                                        </p:tgtEl>
                                      </p:cBhvr>
                                    </p:animEffect>
                                    <p:anim calcmode="lin" valueType="num">
                                      <p:cBhvr>
                                        <p:cTn id="20"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5" dur="26">
                                          <p:stCondLst>
                                            <p:cond delay="650"/>
                                          </p:stCondLst>
                                        </p:cTn>
                                        <p:tgtEl>
                                          <p:spTgt spid="5"/>
                                        </p:tgtEl>
                                      </p:cBhvr>
                                      <p:to x="100000" y="60000"/>
                                    </p:animScale>
                                    <p:animScale>
                                      <p:cBhvr>
                                        <p:cTn id="26" dur="166" decel="50000">
                                          <p:stCondLst>
                                            <p:cond delay="676"/>
                                          </p:stCondLst>
                                        </p:cTn>
                                        <p:tgtEl>
                                          <p:spTgt spid="5"/>
                                        </p:tgtEl>
                                      </p:cBhvr>
                                      <p:to x="100000" y="100000"/>
                                    </p:animScale>
                                    <p:animScale>
                                      <p:cBhvr>
                                        <p:cTn id="27" dur="26">
                                          <p:stCondLst>
                                            <p:cond delay="1312"/>
                                          </p:stCondLst>
                                        </p:cTn>
                                        <p:tgtEl>
                                          <p:spTgt spid="5"/>
                                        </p:tgtEl>
                                      </p:cBhvr>
                                      <p:to x="100000" y="80000"/>
                                    </p:animScale>
                                    <p:animScale>
                                      <p:cBhvr>
                                        <p:cTn id="28" dur="166" decel="50000">
                                          <p:stCondLst>
                                            <p:cond delay="1338"/>
                                          </p:stCondLst>
                                        </p:cTn>
                                        <p:tgtEl>
                                          <p:spTgt spid="5"/>
                                        </p:tgtEl>
                                      </p:cBhvr>
                                      <p:to x="100000" y="100000"/>
                                    </p:animScale>
                                    <p:animScale>
                                      <p:cBhvr>
                                        <p:cTn id="29" dur="26">
                                          <p:stCondLst>
                                            <p:cond delay="1642"/>
                                          </p:stCondLst>
                                        </p:cTn>
                                        <p:tgtEl>
                                          <p:spTgt spid="5"/>
                                        </p:tgtEl>
                                      </p:cBhvr>
                                      <p:to x="100000" y="90000"/>
                                    </p:animScale>
                                    <p:animScale>
                                      <p:cBhvr>
                                        <p:cTn id="30" dur="166" decel="50000">
                                          <p:stCondLst>
                                            <p:cond delay="1668"/>
                                          </p:stCondLst>
                                        </p:cTn>
                                        <p:tgtEl>
                                          <p:spTgt spid="5"/>
                                        </p:tgtEl>
                                      </p:cBhvr>
                                      <p:to x="100000" y="100000"/>
                                    </p:animScale>
                                    <p:animScale>
                                      <p:cBhvr>
                                        <p:cTn id="31" dur="26">
                                          <p:stCondLst>
                                            <p:cond delay="1808"/>
                                          </p:stCondLst>
                                        </p:cTn>
                                        <p:tgtEl>
                                          <p:spTgt spid="5"/>
                                        </p:tgtEl>
                                      </p:cBhvr>
                                      <p:to x="100000" y="95000"/>
                                    </p:animScale>
                                    <p:animScale>
                                      <p:cBhvr>
                                        <p:cTn id="32" dur="166" decel="50000">
                                          <p:stCondLst>
                                            <p:cond delay="1834"/>
                                          </p:stCondLst>
                                        </p:cTn>
                                        <p:tgtEl>
                                          <p:spTgt spid="5"/>
                                        </p:tgtEl>
                                      </p:cBhvr>
                                      <p:to x="100000" y="100000"/>
                                    </p:animScale>
                                  </p:childTnLst>
                                </p:cTn>
                              </p:par>
                            </p:childTnLst>
                          </p:cTn>
                        </p:par>
                      </p:childTnLst>
                    </p:cTn>
                  </p:par>
                  <p:par>
                    <p:cTn id="33" fill="hold" nodeType="clickPar">
                      <p:stCondLst>
                        <p:cond delay="indefinite"/>
                      </p:stCondLst>
                      <p:childTnLst>
                        <p:par>
                          <p:cTn id="34" fill="hold" nodeType="withGroup">
                            <p:stCondLst>
                              <p:cond delay="0"/>
                            </p:stCondLst>
                            <p:childTnLst>
                              <p:par>
                                <p:cTn id="35" presetID="53" presetClass="entr" presetSubtype="16"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p:cTn id="37" dur="500" fill="hold"/>
                                        <p:tgtEl>
                                          <p:spTgt spid="6"/>
                                        </p:tgtEl>
                                        <p:attrNameLst>
                                          <p:attrName>ppt_w</p:attrName>
                                        </p:attrNameLst>
                                      </p:cBhvr>
                                      <p:tavLst>
                                        <p:tav tm="0">
                                          <p:val>
                                            <p:fltVal val="0"/>
                                          </p:val>
                                        </p:tav>
                                        <p:tav tm="100000">
                                          <p:val>
                                            <p:strVal val="#ppt_w"/>
                                          </p:val>
                                        </p:tav>
                                      </p:tavLst>
                                    </p:anim>
                                    <p:anim calcmode="lin" valueType="num">
                                      <p:cBhvr>
                                        <p:cTn id="38" dur="500" fill="hold"/>
                                        <p:tgtEl>
                                          <p:spTgt spid="6"/>
                                        </p:tgtEl>
                                        <p:attrNameLst>
                                          <p:attrName>ppt_h</p:attrName>
                                        </p:attrNameLst>
                                      </p:cBhvr>
                                      <p:tavLst>
                                        <p:tav tm="0">
                                          <p:val>
                                            <p:fltVal val="0"/>
                                          </p:val>
                                        </p:tav>
                                        <p:tav tm="100000">
                                          <p:val>
                                            <p:strVal val="#ppt_h"/>
                                          </p:val>
                                        </p:tav>
                                      </p:tavLst>
                                    </p:anim>
                                    <p:animEffect transition="in" filter="fad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EC970DD6-B9FF-4B1F-933A-FC34D0B70BF5}"/>
              </a:ext>
            </a:extLst>
          </p:cNvPr>
          <p:cNvSpPr>
            <a:spLocks noGrp="1"/>
          </p:cNvSpPr>
          <p:nvPr>
            <p:ph type="title"/>
          </p:nvPr>
        </p:nvSpPr>
        <p:spPr>
          <a:xfrm>
            <a:off x="152400" y="533400"/>
            <a:ext cx="8305800" cy="504825"/>
          </a:xfrm>
        </p:spPr>
        <p:txBody>
          <a:bodyPr/>
          <a:lstStyle/>
          <a:p>
            <a:r>
              <a:rPr lang="en-US" altLang="en-US">
                <a:solidFill>
                  <a:schemeClr val="bg1"/>
                </a:solidFill>
                <a:latin typeface="Segoe UI Semibold" panose="020B0702040204020203" pitchFamily="34" charset="0"/>
                <a:cs typeface="Segoe UI Semibold" panose="020B0702040204020203" pitchFamily="34" charset="0"/>
              </a:rPr>
              <a:t>Kỹ thuật</a:t>
            </a:r>
          </a:p>
        </p:txBody>
      </p:sp>
      <p:sp>
        <p:nvSpPr>
          <p:cNvPr id="49155" name="Content Placeholder 2">
            <a:extLst>
              <a:ext uri="{FF2B5EF4-FFF2-40B4-BE49-F238E27FC236}">
                <a16:creationId xmlns:a16="http://schemas.microsoft.com/office/drawing/2014/main" id="{9D8BBE2E-7F33-4CDC-897E-FED225570721}"/>
              </a:ext>
            </a:extLst>
          </p:cNvPr>
          <p:cNvSpPr>
            <a:spLocks noGrp="1"/>
          </p:cNvSpPr>
          <p:nvPr>
            <p:ph idx="1"/>
          </p:nvPr>
        </p:nvSpPr>
        <p:spPr>
          <a:xfrm>
            <a:off x="838200" y="1172368"/>
            <a:ext cx="7848600" cy="5685632"/>
          </a:xfrm>
        </p:spPr>
        <p:txBody>
          <a:bodyPr/>
          <a:lstStyle/>
          <a:p>
            <a:r>
              <a:rPr lang="vi-VN" altLang="en-US" sz="2600">
                <a:latin typeface="Segoe UI" panose="020B0502040204020203" pitchFamily="34" charset="0"/>
                <a:cs typeface="Segoe UI" panose="020B0502040204020203" pitchFamily="34" charset="0"/>
              </a:rPr>
              <a:t>Đặt BN đúng tư thế</a:t>
            </a:r>
          </a:p>
          <a:p>
            <a:r>
              <a:rPr lang="vi-VN" altLang="en-US" sz="2600">
                <a:latin typeface="Segoe UI" panose="020B0502040204020203" pitchFamily="34" charset="0"/>
                <a:cs typeface="Segoe UI" panose="020B0502040204020203" pitchFamily="34" charset="0"/>
              </a:rPr>
              <a:t>Xác định vị trí dẫn lưu</a:t>
            </a:r>
          </a:p>
          <a:p>
            <a:r>
              <a:rPr lang="vi-VN" altLang="en-US" sz="2600">
                <a:latin typeface="Segoe UI" panose="020B0502040204020203" pitchFamily="34" charset="0"/>
                <a:cs typeface="Segoe UI" panose="020B0502040204020203" pitchFamily="34" charset="0"/>
              </a:rPr>
              <a:t>Sát trùng và trải khăn vô khuẩn vị trí xác định</a:t>
            </a:r>
            <a:endParaRPr lang="en-US" altLang="en-US" sz="2600">
              <a:latin typeface="Segoe UI" panose="020B0502040204020203" pitchFamily="34" charset="0"/>
              <a:cs typeface="Segoe UI" panose="020B0502040204020203" pitchFamily="34" charset="0"/>
            </a:endParaRPr>
          </a:p>
          <a:p>
            <a:r>
              <a:rPr lang="vi-VN" altLang="en-US" sz="2600">
                <a:latin typeface="Segoe UI" panose="020B0502040204020203" pitchFamily="34" charset="0"/>
                <a:cs typeface="Segoe UI" panose="020B0502040204020203" pitchFamily="34" charset="0"/>
              </a:rPr>
              <a:t>Vô cảm : tiền mê + tê tại chỗ (kĩ thuật gây tê).</a:t>
            </a:r>
            <a:endParaRPr lang="en-US" altLang="en-US" sz="2600">
              <a:latin typeface="Segoe UI" panose="020B0502040204020203" pitchFamily="34" charset="0"/>
              <a:cs typeface="Segoe UI" panose="020B0502040204020203" pitchFamily="34" charset="0"/>
            </a:endParaRPr>
          </a:p>
          <a:p>
            <a:r>
              <a:rPr lang="vi-VN" altLang="en-US" sz="2600">
                <a:latin typeface="Segoe UI" panose="020B0502040204020203" pitchFamily="34" charset="0"/>
                <a:cs typeface="Segoe UI" panose="020B0502040204020203" pitchFamily="34" charset="0"/>
              </a:rPr>
              <a:t>Chọn và chuẩn bị dẫn lưu.</a:t>
            </a:r>
            <a:endParaRPr lang="en-US" altLang="en-US" sz="2600">
              <a:latin typeface="Segoe UI" panose="020B0502040204020203" pitchFamily="34" charset="0"/>
              <a:cs typeface="Segoe UI" panose="020B0502040204020203" pitchFamily="34" charset="0"/>
            </a:endParaRPr>
          </a:p>
          <a:p>
            <a:r>
              <a:rPr lang="vi-VN" altLang="en-US" sz="2600">
                <a:latin typeface="Segoe UI" panose="020B0502040204020203" pitchFamily="34" charset="0"/>
                <a:cs typeface="Segoe UI" panose="020B0502040204020203" pitchFamily="34" charset="0"/>
              </a:rPr>
              <a:t>Rạch da (đủ rộng &gt; ống dẫn lưu). </a:t>
            </a:r>
            <a:endParaRPr lang="en-US" altLang="en-US" sz="2600">
              <a:latin typeface="Segoe UI" panose="020B0502040204020203" pitchFamily="34" charset="0"/>
              <a:cs typeface="Segoe UI" panose="020B0502040204020203" pitchFamily="34" charset="0"/>
            </a:endParaRPr>
          </a:p>
          <a:p>
            <a:r>
              <a:rPr lang="vi-VN" altLang="en-US" sz="2600">
                <a:latin typeface="Segoe UI" panose="020B0502040204020203" pitchFamily="34" charset="0"/>
                <a:cs typeface="Segoe UI" panose="020B0502040204020203" pitchFamily="34" charset="0"/>
              </a:rPr>
              <a:t>Tách cơ - vào khoang MP.</a:t>
            </a:r>
            <a:endParaRPr lang="en-US" altLang="en-US" sz="2600">
              <a:latin typeface="Segoe UI" panose="020B0502040204020203" pitchFamily="34" charset="0"/>
              <a:cs typeface="Segoe UI" panose="020B0502040204020203" pitchFamily="34" charset="0"/>
            </a:endParaRPr>
          </a:p>
          <a:p>
            <a:r>
              <a:rPr lang="vi-VN" altLang="en-US" sz="2600">
                <a:latin typeface="Segoe UI" panose="020B0502040204020203" pitchFamily="34" charset="0"/>
                <a:cs typeface="Segoe UI" panose="020B0502040204020203" pitchFamily="34" charset="0"/>
              </a:rPr>
              <a:t>Đặt dẫn lưu.</a:t>
            </a:r>
            <a:endParaRPr lang="en-US" altLang="en-US" sz="2600">
              <a:latin typeface="Segoe UI" panose="020B0502040204020203" pitchFamily="34" charset="0"/>
              <a:cs typeface="Segoe UI" panose="020B0502040204020203" pitchFamily="34" charset="0"/>
            </a:endParaRPr>
          </a:p>
          <a:p>
            <a:r>
              <a:rPr lang="vi-VN" altLang="en-US" sz="2600">
                <a:latin typeface="Segoe UI" panose="020B0502040204020203" pitchFamily="34" charset="0"/>
                <a:cs typeface="Segoe UI" panose="020B0502040204020203" pitchFamily="34" charset="0"/>
              </a:rPr>
              <a:t>Xoay và kiểm tra dẫn lưu đúng vị trí.</a:t>
            </a:r>
            <a:endParaRPr lang="en-US" altLang="en-US" sz="2600">
              <a:latin typeface="Segoe UI" panose="020B0502040204020203" pitchFamily="34" charset="0"/>
              <a:cs typeface="Segoe UI" panose="020B0502040204020203" pitchFamily="34" charset="0"/>
            </a:endParaRPr>
          </a:p>
          <a:p>
            <a:r>
              <a:rPr lang="vi-VN" altLang="en-US" sz="2600">
                <a:latin typeface="Segoe UI" panose="020B0502040204020203" pitchFamily="34" charset="0"/>
                <a:cs typeface="Segoe UI" panose="020B0502040204020203" pitchFamily="34" charset="0"/>
              </a:rPr>
              <a:t>Cố định dẫn lưu. Nối dẫn lưu vào bình – hút. </a:t>
            </a:r>
            <a:endParaRPr lang="en-US" altLang="en-US" sz="2600">
              <a:latin typeface="Segoe UI" panose="020B0502040204020203" pitchFamily="34" charset="0"/>
              <a:cs typeface="Segoe UI" panose="020B0502040204020203" pitchFamily="34" charset="0"/>
            </a:endParaRPr>
          </a:p>
          <a:p>
            <a:r>
              <a:rPr lang="vi-VN" altLang="en-US" sz="2600">
                <a:latin typeface="Segoe UI" panose="020B0502040204020203" pitchFamily="34" charset="0"/>
                <a:cs typeface="Segoe UI" panose="020B0502040204020203" pitchFamily="34" charset="0"/>
              </a:rPr>
              <a:t>Bình để thấp dưới BN &gt; 60 cm. Đảm bảo tính hiệu quả tối đa / phòng mổ.</a:t>
            </a:r>
            <a:endParaRPr lang="en-US" altLang="en-US" sz="2600">
              <a:latin typeface="Segoe UI" panose="020B0502040204020203" pitchFamily="34" charset="0"/>
              <a:cs typeface="Segoe UI" panose="020B0502040204020203" pitchFamily="34" charset="0"/>
            </a:endParaRPr>
          </a:p>
        </p:txBody>
      </p:sp>
    </p:spTree>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19C59D87-D47B-4EDE-AF6B-335DE89BABD0}"/>
              </a:ext>
            </a:extLst>
          </p:cNvPr>
          <p:cNvSpPr>
            <a:spLocks noGrp="1"/>
          </p:cNvSpPr>
          <p:nvPr>
            <p:ph type="title"/>
          </p:nvPr>
        </p:nvSpPr>
        <p:spPr>
          <a:xfrm>
            <a:off x="16759" y="533400"/>
            <a:ext cx="8305800" cy="504825"/>
          </a:xfrm>
        </p:spPr>
        <p:txBody>
          <a:bodyPr/>
          <a:lstStyle/>
          <a:p>
            <a:r>
              <a:rPr lang="en-US" altLang="en-US">
                <a:solidFill>
                  <a:schemeClr val="bg1"/>
                </a:solidFill>
                <a:latin typeface="Segoe UI Semibold" panose="020B0702040204020203" pitchFamily="34" charset="0"/>
                <a:cs typeface="Segoe UI Semibold" panose="020B0702040204020203" pitchFamily="34" charset="0"/>
              </a:rPr>
              <a:t>Chăm sóc dẫn lưu màng phổi</a:t>
            </a:r>
          </a:p>
        </p:txBody>
      </p:sp>
      <p:sp>
        <p:nvSpPr>
          <p:cNvPr id="50179" name="Content Placeholder 2">
            <a:extLst>
              <a:ext uri="{FF2B5EF4-FFF2-40B4-BE49-F238E27FC236}">
                <a16:creationId xmlns:a16="http://schemas.microsoft.com/office/drawing/2014/main" id="{AC9C6DE9-A8DC-4094-BA70-DF087FC1F97E}"/>
              </a:ext>
            </a:extLst>
          </p:cNvPr>
          <p:cNvSpPr>
            <a:spLocks noGrp="1"/>
          </p:cNvSpPr>
          <p:nvPr>
            <p:ph idx="1"/>
          </p:nvPr>
        </p:nvSpPr>
        <p:spPr>
          <a:xfrm>
            <a:off x="47625" y="1757363"/>
            <a:ext cx="4524375" cy="3778250"/>
          </a:xfrm>
        </p:spPr>
        <p:txBody>
          <a:bodyPr/>
          <a:lstStyle/>
          <a:p>
            <a:r>
              <a:rPr lang="vi-VN" altLang="en-US" sz="2400">
                <a:latin typeface="Segoe UI" panose="020B0502040204020203" pitchFamily="34" charset="0"/>
                <a:cs typeface="Segoe UI" panose="020B0502040204020203" pitchFamily="34" charset="0"/>
              </a:rPr>
              <a:t>Chống tắc.</a:t>
            </a:r>
            <a:endParaRPr lang="en-US" altLang="en-US" sz="2400">
              <a:latin typeface="Segoe UI" panose="020B0502040204020203" pitchFamily="34" charset="0"/>
              <a:cs typeface="Segoe UI" panose="020B0502040204020203" pitchFamily="34" charset="0"/>
            </a:endParaRPr>
          </a:p>
          <a:p>
            <a:r>
              <a:rPr lang="vi-VN" altLang="en-US" sz="2400">
                <a:latin typeface="Segoe UI" panose="020B0502040204020203" pitchFamily="34" charset="0"/>
                <a:cs typeface="Segoe UI" panose="020B0502040204020203" pitchFamily="34" charset="0"/>
              </a:rPr>
              <a:t>Chống hở.</a:t>
            </a:r>
            <a:endParaRPr lang="en-US" altLang="en-US" sz="2400">
              <a:latin typeface="Segoe UI" panose="020B0502040204020203" pitchFamily="34" charset="0"/>
              <a:cs typeface="Segoe UI" panose="020B0502040204020203" pitchFamily="34" charset="0"/>
            </a:endParaRPr>
          </a:p>
          <a:p>
            <a:r>
              <a:rPr lang="vi-VN" altLang="en-US" sz="2400">
                <a:latin typeface="Segoe UI" panose="020B0502040204020203" pitchFamily="34" charset="0"/>
                <a:cs typeface="Segoe UI" panose="020B0502040204020203" pitchFamily="34" charset="0"/>
              </a:rPr>
              <a:t>Dẫn lưu đúng vị trí. </a:t>
            </a:r>
            <a:endParaRPr lang="en-US" altLang="en-US" sz="2400">
              <a:latin typeface="Segoe UI" panose="020B0502040204020203" pitchFamily="34" charset="0"/>
              <a:cs typeface="Segoe UI" panose="020B0502040204020203" pitchFamily="34" charset="0"/>
            </a:endParaRPr>
          </a:p>
          <a:p>
            <a:r>
              <a:rPr lang="vi-VN" altLang="en-US" sz="2400">
                <a:latin typeface="Segoe UI" panose="020B0502040204020203" pitchFamily="34" charset="0"/>
                <a:cs typeface="Segoe UI" panose="020B0502040204020203" pitchFamily="34" charset="0"/>
              </a:rPr>
              <a:t>Xoay dẫn lưu.</a:t>
            </a:r>
            <a:endParaRPr lang="en-US" altLang="en-US" sz="2400">
              <a:latin typeface="Segoe UI" panose="020B0502040204020203" pitchFamily="34" charset="0"/>
              <a:cs typeface="Segoe UI" panose="020B0502040204020203" pitchFamily="34" charset="0"/>
            </a:endParaRPr>
          </a:p>
          <a:p>
            <a:r>
              <a:rPr lang="vi-VN" altLang="en-US" sz="2400">
                <a:latin typeface="Segoe UI" panose="020B0502040204020203" pitchFamily="34" charset="0"/>
                <a:cs typeface="Segoe UI" panose="020B0502040204020203" pitchFamily="34" charset="0"/>
              </a:rPr>
              <a:t>Đảm bảo hút đúng.</a:t>
            </a:r>
            <a:endParaRPr lang="en-US" altLang="en-US" sz="2400">
              <a:latin typeface="Segoe UI" panose="020B0502040204020203" pitchFamily="34" charset="0"/>
              <a:cs typeface="Segoe UI" panose="020B0502040204020203" pitchFamily="34" charset="0"/>
            </a:endParaRPr>
          </a:p>
          <a:p>
            <a:r>
              <a:rPr lang="vi-VN" altLang="en-US" sz="2400">
                <a:latin typeface="Segoe UI" panose="020B0502040204020203" pitchFamily="34" charset="0"/>
                <a:cs typeface="Segoe UI" panose="020B0502040204020203" pitchFamily="34" charset="0"/>
              </a:rPr>
              <a:t>Đảm bảo vô trùng.</a:t>
            </a:r>
            <a:endParaRPr lang="en-US" altLang="en-US" sz="2400">
              <a:latin typeface="Segoe UI" panose="020B0502040204020203" pitchFamily="34" charset="0"/>
              <a:cs typeface="Segoe UI" panose="020B0502040204020203" pitchFamily="34" charset="0"/>
            </a:endParaRPr>
          </a:p>
          <a:p>
            <a:r>
              <a:rPr lang="vi-VN" altLang="en-US" sz="2400">
                <a:latin typeface="Segoe UI" panose="020B0502040204020203" pitchFamily="34" charset="0"/>
                <a:cs typeface="Segoe UI" panose="020B0502040204020203" pitchFamily="34" charset="0"/>
              </a:rPr>
              <a:t>Đảm bảo khi di chuyển BN.</a:t>
            </a:r>
            <a:endParaRPr lang="en-US" altLang="en-US" sz="240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486C491A-76DD-482F-B965-017DB70633F8}"/>
              </a:ext>
            </a:extLst>
          </p:cNvPr>
          <p:cNvPicPr>
            <a:picLocks noChangeAspect="1"/>
          </p:cNvPicPr>
          <p:nvPr/>
        </p:nvPicPr>
        <p:blipFill rotWithShape="1">
          <a:blip r:embed="rId2">
            <a:extLst>
              <a:ext uri="{28A0092B-C50C-407E-A947-70E740481C1C}">
                <a14:useLocalDpi xmlns:a14="http://schemas.microsoft.com/office/drawing/2010/main" val="0"/>
              </a:ext>
            </a:extLst>
          </a:blip>
          <a:srcRect l="5432" r="13510"/>
          <a:stretch/>
        </p:blipFill>
        <p:spPr bwMode="auto">
          <a:xfrm>
            <a:off x="4572000" y="1665288"/>
            <a:ext cx="4524375"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a:extLst>
              <a:ext uri="{FF2B5EF4-FFF2-40B4-BE49-F238E27FC236}">
                <a16:creationId xmlns:a16="http://schemas.microsoft.com/office/drawing/2014/main" id="{BDCBFEBC-612A-4CA7-ACE3-218656F9089C}"/>
              </a:ext>
            </a:extLst>
          </p:cNvPr>
          <p:cNvSpPr>
            <a:spLocks noGrp="1"/>
          </p:cNvSpPr>
          <p:nvPr>
            <p:ph type="title"/>
          </p:nvPr>
        </p:nvSpPr>
        <p:spPr>
          <a:xfrm>
            <a:off x="228600" y="533400"/>
            <a:ext cx="8305800" cy="504825"/>
          </a:xfrm>
        </p:spPr>
        <p:txBody>
          <a:bodyPr/>
          <a:lstStyle/>
          <a:p>
            <a:r>
              <a:rPr lang="en-US" altLang="en-US">
                <a:solidFill>
                  <a:schemeClr val="bg1"/>
                </a:solidFill>
                <a:latin typeface="Segoe UI Semibold" panose="020B0702040204020203" pitchFamily="34" charset="0"/>
                <a:cs typeface="Segoe UI Semibold" panose="020B0702040204020203" pitchFamily="34" charset="0"/>
              </a:rPr>
              <a:t>Theo dõi bình dẫn lưu</a:t>
            </a:r>
          </a:p>
        </p:txBody>
      </p:sp>
      <p:sp>
        <p:nvSpPr>
          <p:cNvPr id="51203" name="Content Placeholder 2">
            <a:extLst>
              <a:ext uri="{FF2B5EF4-FFF2-40B4-BE49-F238E27FC236}">
                <a16:creationId xmlns:a16="http://schemas.microsoft.com/office/drawing/2014/main" id="{8FF7AA3C-5B8B-4C9E-8B5B-F347A4ED7750}"/>
              </a:ext>
            </a:extLst>
          </p:cNvPr>
          <p:cNvSpPr>
            <a:spLocks noGrp="1"/>
          </p:cNvSpPr>
          <p:nvPr>
            <p:ph idx="1"/>
          </p:nvPr>
        </p:nvSpPr>
        <p:spPr>
          <a:xfrm>
            <a:off x="228600" y="1371600"/>
            <a:ext cx="8763000" cy="4572000"/>
          </a:xfrm>
        </p:spPr>
        <p:txBody>
          <a:bodyPr/>
          <a:lstStyle/>
          <a:p>
            <a:r>
              <a:rPr lang="en-US" altLang="en-US" sz="2800">
                <a:highlight>
                  <a:srgbClr val="800000"/>
                </a:highlight>
                <a:latin typeface="Segoe UI" panose="020B0502040204020203" pitchFamily="34" charset="0"/>
                <a:cs typeface="Segoe UI" panose="020B0502040204020203" pitchFamily="34" charset="0"/>
              </a:rPr>
              <a:t>Theo dõi lượng dịch ra mỗi giờ trong 6 giờ đầu tiên</a:t>
            </a:r>
            <a:r>
              <a:rPr lang="en-US" altLang="en-US" sz="2800">
                <a:latin typeface="Segoe UI" panose="020B0502040204020203" pitchFamily="34" charset="0"/>
                <a:cs typeface="Segoe UI" panose="020B0502040204020203" pitchFamily="34" charset="0"/>
              </a:rPr>
              <a:t>, đặc biệt là trường hợp tràn máu màng phổi do vết thương hoặc vết thương ngực, </a:t>
            </a:r>
            <a:r>
              <a:rPr lang="en-US" altLang="en-US" sz="2800" b="1" i="1">
                <a:highlight>
                  <a:srgbClr val="800000"/>
                </a:highlight>
                <a:latin typeface="Segoe UI" panose="020B0502040204020203" pitchFamily="34" charset="0"/>
                <a:cs typeface="Segoe UI" panose="020B0502040204020203" pitchFamily="34" charset="0"/>
              </a:rPr>
              <a:t>nếu trong 3 giờ liên tiếp lượng máu ra trên 600ml phải có chỉ định mở ngực cấp cứu để kiểm tra cầm máu.</a:t>
            </a:r>
          </a:p>
          <a:p>
            <a:r>
              <a:rPr lang="en-US" altLang="en-US" sz="2800">
                <a:latin typeface="Segoe UI" panose="020B0502040204020203" pitchFamily="34" charset="0"/>
                <a:cs typeface="Segoe UI" panose="020B0502040204020203" pitchFamily="34" charset="0"/>
              </a:rPr>
              <a:t>Theo dõi lượng dịch ra mỗi ngày (1)</a:t>
            </a:r>
          </a:p>
          <a:p>
            <a:r>
              <a:rPr lang="en-US" altLang="en-US" sz="2800">
                <a:latin typeface="Segoe UI" panose="020B0502040204020203" pitchFamily="34" charset="0"/>
                <a:cs typeface="Segoe UI" panose="020B0502040204020203" pitchFamily="34" charset="0"/>
              </a:rPr>
              <a:t>Xem ống dẫn lưu có bị hở không (2)</a:t>
            </a:r>
          </a:p>
          <a:p>
            <a:r>
              <a:rPr lang="en-US" altLang="en-US" sz="2800">
                <a:latin typeface="Segoe UI" panose="020B0502040204020203" pitchFamily="34" charset="0"/>
                <a:cs typeface="Segoe UI" panose="020B0502040204020203" pitchFamily="34" charset="0"/>
              </a:rPr>
              <a:t>Cho thuốc giảm đau, loãng đàm (3)</a:t>
            </a:r>
          </a:p>
          <a:p>
            <a:r>
              <a:rPr lang="en-US" altLang="en-US" sz="2800">
                <a:latin typeface="Segoe UI" panose="020B0502040204020203" pitchFamily="34" charset="0"/>
                <a:cs typeface="Segoe UI" panose="020B0502040204020203" pitchFamily="34" charset="0"/>
              </a:rPr>
              <a:t>Cho BN tập thở</a:t>
            </a:r>
          </a:p>
        </p:txBody>
      </p:sp>
    </p:spTree>
  </p:cSld>
  <p:clrMapOvr>
    <a:masterClrMapping/>
  </p:clrMapOvr>
  <p:transition spd="slow">
    <p:split orient="vert"/>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24CFA175-740D-45C5-8059-6C96BD2CC624}"/>
              </a:ext>
            </a:extLst>
          </p:cNvPr>
          <p:cNvSpPr>
            <a:spLocks noGrp="1"/>
          </p:cNvSpPr>
          <p:nvPr>
            <p:ph type="title"/>
          </p:nvPr>
        </p:nvSpPr>
        <p:spPr>
          <a:xfrm>
            <a:off x="237884" y="457200"/>
            <a:ext cx="8348663" cy="595312"/>
          </a:xfrm>
        </p:spPr>
        <p:txBody>
          <a:bodyPr/>
          <a:lstStyle/>
          <a:p>
            <a:r>
              <a:rPr lang="en-US" altLang="en-US">
                <a:solidFill>
                  <a:schemeClr val="bg1"/>
                </a:solidFill>
                <a:latin typeface="Segoe UI Semibold" panose="020B0702040204020203" pitchFamily="34" charset="0"/>
                <a:cs typeface="Segoe UI Semibold" panose="020B0702040204020203" pitchFamily="34" charset="0"/>
              </a:rPr>
              <a:t>Đánh giá hệ thống ống dẫn lưu</a:t>
            </a:r>
          </a:p>
        </p:txBody>
      </p:sp>
      <p:sp>
        <p:nvSpPr>
          <p:cNvPr id="3" name="Content Placeholder 2">
            <a:extLst>
              <a:ext uri="{FF2B5EF4-FFF2-40B4-BE49-F238E27FC236}">
                <a16:creationId xmlns:a16="http://schemas.microsoft.com/office/drawing/2014/main" id="{02914035-40D2-470B-AFD5-E5FEB58A7A53}"/>
              </a:ext>
            </a:extLst>
          </p:cNvPr>
          <p:cNvSpPr>
            <a:spLocks noGrp="1"/>
          </p:cNvSpPr>
          <p:nvPr>
            <p:ph idx="1"/>
          </p:nvPr>
        </p:nvSpPr>
        <p:spPr>
          <a:xfrm>
            <a:off x="145014" y="1295400"/>
            <a:ext cx="8922785" cy="5486400"/>
          </a:xfrm>
        </p:spPr>
        <p:txBody>
          <a:bodyPr>
            <a:normAutofit lnSpcReduction="10000"/>
          </a:bodyPr>
          <a:lstStyle/>
          <a:p>
            <a:pPr>
              <a:defRPr/>
            </a:pPr>
            <a:r>
              <a:rPr lang="en-US" sz="2800" dirty="0" err="1">
                <a:latin typeface="Segoe UI" panose="020B0502040204020203" pitchFamily="34" charset="0"/>
                <a:cs typeface="Segoe UI" panose="020B0502040204020203" pitchFamily="34" charset="0"/>
              </a:rPr>
              <a:t>Có</a:t>
            </a:r>
            <a:r>
              <a:rPr lang="en-US" sz="2800" dirty="0">
                <a:latin typeface="Segoe UI" panose="020B0502040204020203" pitchFamily="34" charset="0"/>
                <a:cs typeface="Segoe UI" panose="020B0502040204020203" pitchFamily="34" charset="0"/>
              </a:rPr>
              <a:t> </a:t>
            </a:r>
            <a:r>
              <a:rPr lang="en-US" sz="2800" dirty="0" err="1">
                <a:latin typeface="Segoe UI" panose="020B0502040204020203" pitchFamily="34" charset="0"/>
                <a:cs typeface="Segoe UI" panose="020B0502040204020203" pitchFamily="34" charset="0"/>
              </a:rPr>
              <a:t>hoạt</a:t>
            </a:r>
            <a:r>
              <a:rPr lang="en-US" sz="2800" dirty="0">
                <a:latin typeface="Segoe UI" panose="020B0502040204020203" pitchFamily="34" charset="0"/>
                <a:cs typeface="Segoe UI" panose="020B0502040204020203" pitchFamily="34" charset="0"/>
              </a:rPr>
              <a:t> </a:t>
            </a:r>
            <a:r>
              <a:rPr lang="en-US" sz="2800" dirty="0" err="1">
                <a:latin typeface="Segoe UI" panose="020B0502040204020203" pitchFamily="34" charset="0"/>
                <a:cs typeface="Segoe UI" panose="020B0502040204020203" pitchFamily="34" charset="0"/>
              </a:rPr>
              <a:t>động</a:t>
            </a:r>
            <a:r>
              <a:rPr lang="en-US" sz="2800" dirty="0">
                <a:latin typeface="Segoe UI" panose="020B0502040204020203" pitchFamily="34" charset="0"/>
                <a:cs typeface="Segoe UI" panose="020B0502040204020203" pitchFamily="34" charset="0"/>
              </a:rPr>
              <a:t> </a:t>
            </a:r>
            <a:r>
              <a:rPr lang="en-US" sz="2800" err="1">
                <a:latin typeface="Segoe UI" panose="020B0502040204020203" pitchFamily="34" charset="0"/>
                <a:cs typeface="Segoe UI" panose="020B0502040204020203" pitchFamily="34" charset="0"/>
              </a:rPr>
              <a:t>không</a:t>
            </a:r>
            <a:r>
              <a:rPr lang="en-US" sz="2800">
                <a:latin typeface="Segoe UI" panose="020B0502040204020203" pitchFamily="34" charset="0"/>
                <a:cs typeface="Segoe UI" panose="020B0502040204020203" pitchFamily="34" charset="0"/>
              </a:rPr>
              <a:t>?</a:t>
            </a:r>
            <a:endParaRPr lang="vi-VN" sz="2800">
              <a:latin typeface="Segoe UI" panose="020B0502040204020203" pitchFamily="34" charset="0"/>
              <a:cs typeface="Segoe UI" panose="020B0502040204020203" pitchFamily="34" charset="0"/>
            </a:endParaRPr>
          </a:p>
          <a:p>
            <a:pPr lvl="1">
              <a:defRPr/>
            </a:pPr>
            <a:r>
              <a:rPr lang="vi-VN" sz="2400">
                <a:latin typeface="Segoe UI" panose="020B0502040204020203" pitchFamily="34" charset="0"/>
                <a:cs typeface="Segoe UI" panose="020B0502040204020203" pitchFamily="34" charset="0"/>
              </a:rPr>
              <a:t>Mực nước trong dây dẫn dao động theo hô hấp</a:t>
            </a:r>
            <a:endParaRPr lang="en-US" sz="2400" dirty="0">
              <a:latin typeface="Segoe UI" panose="020B0502040204020203" pitchFamily="34" charset="0"/>
              <a:cs typeface="Segoe UI" panose="020B0502040204020203" pitchFamily="34" charset="0"/>
            </a:endParaRPr>
          </a:p>
          <a:p>
            <a:pPr>
              <a:buFontTx/>
              <a:buChar char="-"/>
              <a:defRPr/>
            </a:pPr>
            <a:r>
              <a:rPr lang="en-US" sz="2800" dirty="0">
                <a:latin typeface="Segoe UI" panose="020B0502040204020203" pitchFamily="34" charset="0"/>
                <a:cs typeface="Segoe UI" panose="020B0502040204020203" pitchFamily="34" charset="0"/>
              </a:rPr>
              <a:t>TDMP: </a:t>
            </a:r>
            <a:r>
              <a:rPr lang="en-US" sz="2800" dirty="0" err="1">
                <a:latin typeface="Segoe UI" panose="020B0502040204020203" pitchFamily="34" charset="0"/>
                <a:cs typeface="Segoe UI" panose="020B0502040204020203" pitchFamily="34" charset="0"/>
              </a:rPr>
              <a:t>đánh</a:t>
            </a:r>
            <a:r>
              <a:rPr lang="en-US" sz="2800" dirty="0">
                <a:latin typeface="Segoe UI" panose="020B0502040204020203" pitchFamily="34" charset="0"/>
                <a:cs typeface="Segoe UI" panose="020B0502040204020203" pitchFamily="34" charset="0"/>
              </a:rPr>
              <a:t> </a:t>
            </a:r>
            <a:r>
              <a:rPr lang="en-US" sz="2800" dirty="0" err="1">
                <a:latin typeface="Segoe UI" panose="020B0502040204020203" pitchFamily="34" charset="0"/>
                <a:cs typeface="Segoe UI" panose="020B0502040204020203" pitchFamily="34" charset="0"/>
              </a:rPr>
              <a:t>giá</a:t>
            </a:r>
            <a:endParaRPr lang="en-US" sz="2800" dirty="0">
              <a:latin typeface="Segoe UI" panose="020B0502040204020203" pitchFamily="34" charset="0"/>
              <a:cs typeface="Segoe UI" panose="020B0502040204020203" pitchFamily="34" charset="0"/>
            </a:endParaRPr>
          </a:p>
          <a:p>
            <a:pPr lvl="1">
              <a:buFont typeface="Arial" panose="020B0604020202020204" pitchFamily="34" charset="0"/>
              <a:buChar char="•"/>
              <a:defRPr/>
            </a:pP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Số</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lượng</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dịch</a:t>
            </a:r>
            <a:endParaRPr lang="en-US" sz="2400" dirty="0">
              <a:latin typeface="Segoe UI" panose="020B0502040204020203" pitchFamily="34" charset="0"/>
              <a:cs typeface="Segoe UI" panose="020B0502040204020203" pitchFamily="34" charset="0"/>
            </a:endParaRPr>
          </a:p>
          <a:p>
            <a:pPr lvl="1">
              <a:buFont typeface="Arial" panose="020B0604020202020204" pitchFamily="34" charset="0"/>
              <a:buChar char="•"/>
              <a:defRPr/>
            </a:pPr>
            <a:r>
              <a:rPr lang="en-US" sz="2400" dirty="0" err="1">
                <a:latin typeface="Segoe UI" panose="020B0502040204020203" pitchFamily="34" charset="0"/>
                <a:cs typeface="Segoe UI" panose="020B0502040204020203" pitchFamily="34" charset="0"/>
              </a:rPr>
              <a:t>Màu</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sắc</a:t>
            </a:r>
            <a:endParaRPr lang="en-US" sz="2400" dirty="0">
              <a:latin typeface="Segoe UI" panose="020B0502040204020203" pitchFamily="34" charset="0"/>
              <a:cs typeface="Segoe UI" panose="020B0502040204020203" pitchFamily="34" charset="0"/>
            </a:endParaRPr>
          </a:p>
          <a:p>
            <a:pPr lvl="1">
              <a:buFont typeface="Arial" panose="020B0604020202020204" pitchFamily="34" charset="0"/>
              <a:buChar char="•"/>
              <a:defRPr/>
            </a:pPr>
            <a:r>
              <a:rPr lang="en-US" sz="2400" dirty="0" err="1">
                <a:latin typeface="Segoe UI" panose="020B0502040204020203" pitchFamily="34" charset="0"/>
                <a:cs typeface="Segoe UI" panose="020B0502040204020203" pitchFamily="34" charset="0"/>
              </a:rPr>
              <a:t>Tính</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chất</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dịch</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trong</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cặn</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lắng</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giả</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mạc</a:t>
            </a:r>
            <a:endParaRPr lang="en-US" sz="2400" dirty="0">
              <a:latin typeface="Segoe UI" panose="020B0502040204020203" pitchFamily="34" charset="0"/>
              <a:cs typeface="Segoe UI" panose="020B0502040204020203" pitchFamily="34" charset="0"/>
            </a:endParaRPr>
          </a:p>
          <a:p>
            <a:pPr lvl="1">
              <a:buFont typeface="Arial" panose="020B0604020202020204" pitchFamily="34" charset="0"/>
              <a:buChar char="•"/>
              <a:defRPr/>
            </a:pPr>
            <a:r>
              <a:rPr lang="en-US" sz="2400" dirty="0" err="1">
                <a:latin typeface="Segoe UI" panose="020B0502040204020203" pitchFamily="34" charset="0"/>
                <a:cs typeface="Segoe UI" panose="020B0502040204020203" pitchFamily="34" charset="0"/>
              </a:rPr>
              <a:t>Mùi</a:t>
            </a:r>
            <a:endParaRPr lang="en-US" sz="2400" dirty="0">
              <a:latin typeface="Segoe UI" panose="020B0502040204020203" pitchFamily="34" charset="0"/>
              <a:cs typeface="Segoe UI" panose="020B0502040204020203" pitchFamily="34" charset="0"/>
            </a:endParaRPr>
          </a:p>
          <a:p>
            <a:pPr>
              <a:buFontTx/>
              <a:buChar char="-"/>
              <a:defRPr/>
            </a:pPr>
            <a:r>
              <a:rPr lang="en-US" sz="2800" dirty="0">
                <a:latin typeface="Segoe UI" panose="020B0502040204020203" pitchFamily="34" charset="0"/>
                <a:cs typeface="Segoe UI" panose="020B0502040204020203" pitchFamily="34" charset="0"/>
              </a:rPr>
              <a:t>TKMP:</a:t>
            </a:r>
          </a:p>
          <a:p>
            <a:pPr lvl="1">
              <a:buFont typeface="Arial" panose="020B0604020202020204" pitchFamily="34" charset="0"/>
              <a:buChar char="•"/>
              <a:defRPr/>
            </a:pPr>
            <a:r>
              <a:rPr lang="en-US" sz="2400" dirty="0" err="1">
                <a:latin typeface="Segoe UI" panose="020B0502040204020203" pitchFamily="34" charset="0"/>
                <a:cs typeface="Segoe UI" panose="020B0502040204020203" pitchFamily="34" charset="0"/>
              </a:rPr>
              <a:t>Có</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ra</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khí</a:t>
            </a:r>
            <a:r>
              <a:rPr lang="en-US" sz="2400" dirty="0">
                <a:latin typeface="Segoe UI" panose="020B0502040204020203" pitchFamily="34" charset="0"/>
                <a:cs typeface="Segoe UI" panose="020B0502040204020203" pitchFamily="34" charset="0"/>
              </a:rPr>
              <a:t> </a:t>
            </a:r>
            <a:r>
              <a:rPr lang="en-US" sz="2400" dirty="0" err="1">
                <a:latin typeface="Segoe UI" panose="020B0502040204020203" pitchFamily="34" charset="0"/>
                <a:cs typeface="Segoe UI" panose="020B0502040204020203" pitchFamily="34" charset="0"/>
              </a:rPr>
              <a:t>không</a:t>
            </a:r>
            <a:r>
              <a:rPr lang="en-US" sz="2400" dirty="0">
                <a:latin typeface="Segoe UI" panose="020B0502040204020203" pitchFamily="34" charset="0"/>
                <a:cs typeface="Segoe UI" panose="020B0502040204020203" pitchFamily="34" charset="0"/>
              </a:rPr>
              <a:t>?</a:t>
            </a:r>
          </a:p>
          <a:p>
            <a:pPr>
              <a:defRPr/>
            </a:pPr>
            <a:r>
              <a:rPr lang="en-US" sz="2800" dirty="0" err="1">
                <a:latin typeface="Segoe UI" panose="020B0502040204020203" pitchFamily="34" charset="0"/>
                <a:cs typeface="Segoe UI" panose="020B0502040204020203" pitchFamily="34" charset="0"/>
              </a:rPr>
              <a:t>Nếu</a:t>
            </a:r>
            <a:r>
              <a:rPr lang="en-US" sz="2800" dirty="0">
                <a:latin typeface="Segoe UI" panose="020B0502040204020203" pitchFamily="34" charset="0"/>
                <a:cs typeface="Segoe UI" panose="020B0502040204020203" pitchFamily="34" charset="0"/>
              </a:rPr>
              <a:t> </a:t>
            </a:r>
            <a:r>
              <a:rPr lang="en-US" sz="2800" dirty="0" err="1">
                <a:latin typeface="Segoe UI" panose="020B0502040204020203" pitchFamily="34" charset="0"/>
                <a:cs typeface="Segoe UI" panose="020B0502040204020203" pitchFamily="34" charset="0"/>
              </a:rPr>
              <a:t>không</a:t>
            </a:r>
            <a:r>
              <a:rPr lang="en-US" sz="2800" dirty="0">
                <a:latin typeface="Segoe UI" panose="020B0502040204020203" pitchFamily="34" charset="0"/>
                <a:cs typeface="Segoe UI" panose="020B0502040204020203" pitchFamily="34" charset="0"/>
              </a:rPr>
              <a:t> </a:t>
            </a:r>
            <a:r>
              <a:rPr lang="en-US" sz="2800" dirty="0" err="1">
                <a:latin typeface="Segoe UI" panose="020B0502040204020203" pitchFamily="34" charset="0"/>
                <a:cs typeface="Segoe UI" panose="020B0502040204020203" pitchFamily="34" charset="0"/>
              </a:rPr>
              <a:t>hoạt</a:t>
            </a:r>
            <a:r>
              <a:rPr lang="en-US" sz="2800" dirty="0">
                <a:latin typeface="Segoe UI" panose="020B0502040204020203" pitchFamily="34" charset="0"/>
                <a:cs typeface="Segoe UI" panose="020B0502040204020203" pitchFamily="34" charset="0"/>
              </a:rPr>
              <a:t> </a:t>
            </a:r>
            <a:r>
              <a:rPr lang="en-US" sz="2800" dirty="0" err="1">
                <a:latin typeface="Segoe UI" panose="020B0502040204020203" pitchFamily="34" charset="0"/>
                <a:cs typeface="Segoe UI" panose="020B0502040204020203" pitchFamily="34" charset="0"/>
              </a:rPr>
              <a:t>động</a:t>
            </a:r>
            <a:r>
              <a:rPr lang="en-US" sz="2800" dirty="0">
                <a:latin typeface="Segoe UI" panose="020B0502040204020203" pitchFamily="34" charset="0"/>
                <a:cs typeface="Segoe UI" panose="020B0502040204020203" pitchFamily="34" charset="0"/>
              </a:rPr>
              <a:t>? (2)</a:t>
            </a:r>
          </a:p>
          <a:p>
            <a:pPr lvl="1">
              <a:buFontTx/>
              <a:buChar char="-"/>
              <a:defRPr/>
            </a:pPr>
            <a:r>
              <a:rPr lang="en-US" sz="2400" b="1" i="1" dirty="0" err="1">
                <a:solidFill>
                  <a:srgbClr val="FFFF00"/>
                </a:solidFill>
                <a:latin typeface="Segoe UI" panose="020B0502040204020203" pitchFamily="34" charset="0"/>
                <a:cs typeface="Segoe UI" panose="020B0502040204020203" pitchFamily="34" charset="0"/>
              </a:rPr>
              <a:t>Mục</a:t>
            </a:r>
            <a:r>
              <a:rPr lang="en-US" sz="2400" b="1" i="1" dirty="0">
                <a:solidFill>
                  <a:srgbClr val="FFFF00"/>
                </a:solidFill>
                <a:latin typeface="Segoe UI" panose="020B0502040204020203" pitchFamily="34" charset="0"/>
                <a:cs typeface="Segoe UI" panose="020B0502040204020203" pitchFamily="34" charset="0"/>
              </a:rPr>
              <a:t> </a:t>
            </a:r>
            <a:r>
              <a:rPr lang="en-US" sz="2400" b="1" i="1" dirty="0" err="1">
                <a:solidFill>
                  <a:srgbClr val="FFFF00"/>
                </a:solidFill>
                <a:latin typeface="Segoe UI" panose="020B0502040204020203" pitchFamily="34" charset="0"/>
                <a:cs typeface="Segoe UI" panose="020B0502040204020203" pitchFamily="34" charset="0"/>
              </a:rPr>
              <a:t>đích</a:t>
            </a:r>
            <a:r>
              <a:rPr lang="en-US" sz="2400" b="1" i="1" dirty="0">
                <a:solidFill>
                  <a:srgbClr val="FFFF00"/>
                </a:solidFill>
                <a:latin typeface="Segoe UI" panose="020B0502040204020203" pitchFamily="34" charset="0"/>
                <a:cs typeface="Segoe UI" panose="020B0502040204020203" pitchFamily="34" charset="0"/>
              </a:rPr>
              <a:t> </a:t>
            </a:r>
            <a:r>
              <a:rPr lang="en-US" sz="2400" b="1" i="1" dirty="0" err="1">
                <a:solidFill>
                  <a:srgbClr val="FFFF00"/>
                </a:solidFill>
                <a:latin typeface="Segoe UI" panose="020B0502040204020203" pitchFamily="34" charset="0"/>
                <a:cs typeface="Segoe UI" panose="020B0502040204020203" pitchFamily="34" charset="0"/>
              </a:rPr>
              <a:t>đạt</a:t>
            </a:r>
            <a:r>
              <a:rPr lang="en-US" sz="2400" b="1" i="1" dirty="0">
                <a:solidFill>
                  <a:srgbClr val="FFFF00"/>
                </a:solidFill>
                <a:latin typeface="Segoe UI" panose="020B0502040204020203" pitchFamily="34" charset="0"/>
                <a:cs typeface="Segoe UI" panose="020B0502040204020203" pitchFamily="34" charset="0"/>
              </a:rPr>
              <a:t> </a:t>
            </a:r>
            <a:r>
              <a:rPr lang="en-US" sz="2400" b="1" i="1" err="1">
                <a:solidFill>
                  <a:srgbClr val="FFFF00"/>
                </a:solidFill>
                <a:latin typeface="Segoe UI" panose="020B0502040204020203" pitchFamily="34" charset="0"/>
                <a:cs typeface="Segoe UI" panose="020B0502040204020203" pitchFamily="34" charset="0"/>
              </a:rPr>
              <a:t>được</a:t>
            </a:r>
            <a:r>
              <a:rPr lang="en-US" sz="2400" b="1" i="1">
                <a:solidFill>
                  <a:srgbClr val="FFFF00"/>
                </a:solidFill>
                <a:latin typeface="Segoe UI" panose="020B0502040204020203" pitchFamily="34" charset="0"/>
                <a:cs typeface="Segoe UI" panose="020B0502040204020203" pitchFamily="34" charset="0"/>
              </a:rPr>
              <a:t> =&gt;</a:t>
            </a:r>
            <a:r>
              <a:rPr lang="vi-VN" sz="2400" b="1" i="1">
                <a:solidFill>
                  <a:srgbClr val="FFFF00"/>
                </a:solidFill>
                <a:latin typeface="Segoe UI" panose="020B0502040204020203" pitchFamily="34" charset="0"/>
                <a:cs typeface="Segoe UI" panose="020B0502040204020203" pitchFamily="34" charset="0"/>
              </a:rPr>
              <a:t>∈ </a:t>
            </a:r>
            <a:r>
              <a:rPr lang="en-US" sz="2400" b="1" i="1">
                <a:solidFill>
                  <a:srgbClr val="FFFF00"/>
                </a:solidFill>
                <a:latin typeface="Segoe UI" panose="020B0502040204020203" pitchFamily="34" charset="0"/>
                <a:cs typeface="Segoe UI" panose="020B0502040204020203" pitchFamily="34" charset="0"/>
              </a:rPr>
              <a:t>khám </a:t>
            </a:r>
            <a:r>
              <a:rPr lang="en-US" sz="2400" b="1" i="1" dirty="0">
                <a:solidFill>
                  <a:srgbClr val="FFFF00"/>
                </a:solidFill>
                <a:latin typeface="Segoe UI" panose="020B0502040204020203" pitchFamily="34" charset="0"/>
                <a:cs typeface="Segoe UI" panose="020B0502040204020203" pitchFamily="34" charset="0"/>
              </a:rPr>
              <a:t>LS + </a:t>
            </a:r>
            <a:r>
              <a:rPr lang="en-US" sz="2400" b="1" i="1">
                <a:solidFill>
                  <a:srgbClr val="FFFF00"/>
                </a:solidFill>
                <a:latin typeface="Segoe UI" panose="020B0502040204020203" pitchFamily="34" charset="0"/>
                <a:cs typeface="Segoe UI" panose="020B0502040204020203" pitchFamily="34" charset="0"/>
              </a:rPr>
              <a:t>X-</a:t>
            </a:r>
            <a:r>
              <a:rPr lang="en-US" sz="2400" b="1" i="1" err="1">
                <a:solidFill>
                  <a:srgbClr val="FFFF00"/>
                </a:solidFill>
                <a:latin typeface="Segoe UI" panose="020B0502040204020203" pitchFamily="34" charset="0"/>
                <a:cs typeface="Segoe UI" panose="020B0502040204020203" pitchFamily="34" charset="0"/>
              </a:rPr>
              <a:t>quang</a:t>
            </a:r>
            <a:r>
              <a:rPr lang="en-US" sz="2400" b="1" i="1">
                <a:solidFill>
                  <a:srgbClr val="FFFF00"/>
                </a:solidFill>
                <a:latin typeface="Segoe UI" panose="020B0502040204020203" pitchFamily="34" charset="0"/>
                <a:cs typeface="Segoe UI" panose="020B0502040204020203" pitchFamily="34" charset="0"/>
              </a:rPr>
              <a:t> =&gt;rút </a:t>
            </a:r>
            <a:r>
              <a:rPr lang="en-US" sz="2400" b="1" i="1" dirty="0" err="1">
                <a:solidFill>
                  <a:srgbClr val="FFFF00"/>
                </a:solidFill>
                <a:latin typeface="Segoe UI" panose="020B0502040204020203" pitchFamily="34" charset="0"/>
                <a:cs typeface="Segoe UI" panose="020B0502040204020203" pitchFamily="34" charset="0"/>
              </a:rPr>
              <a:t>ống</a:t>
            </a:r>
            <a:endParaRPr lang="en-US" sz="2400" b="1" i="1" dirty="0">
              <a:solidFill>
                <a:srgbClr val="FFFF00"/>
              </a:solidFill>
              <a:latin typeface="Segoe UI" panose="020B0502040204020203" pitchFamily="34" charset="0"/>
              <a:cs typeface="Segoe UI" panose="020B0502040204020203" pitchFamily="34" charset="0"/>
            </a:endParaRPr>
          </a:p>
          <a:p>
            <a:pPr lvl="1">
              <a:buFontTx/>
              <a:buChar char="-"/>
              <a:defRPr/>
            </a:pPr>
            <a:r>
              <a:rPr lang="en-US" sz="2400" b="1" i="1" dirty="0" err="1">
                <a:solidFill>
                  <a:srgbClr val="FFFF00"/>
                </a:solidFill>
                <a:latin typeface="Segoe UI" panose="020B0502040204020203" pitchFamily="34" charset="0"/>
                <a:cs typeface="Segoe UI" panose="020B0502040204020203" pitchFamily="34" charset="0"/>
              </a:rPr>
              <a:t>Lỗi</a:t>
            </a:r>
            <a:r>
              <a:rPr lang="en-US" sz="2400" b="1" i="1" dirty="0">
                <a:solidFill>
                  <a:srgbClr val="FFFF00"/>
                </a:solidFill>
                <a:latin typeface="Segoe UI" panose="020B0502040204020203" pitchFamily="34" charset="0"/>
                <a:cs typeface="Segoe UI" panose="020B0502040204020203" pitchFamily="34" charset="0"/>
              </a:rPr>
              <a:t> =&gt; </a:t>
            </a:r>
            <a:r>
              <a:rPr lang="en-US" sz="2400" b="1" i="1" dirty="0" err="1">
                <a:solidFill>
                  <a:srgbClr val="FFFF00"/>
                </a:solidFill>
                <a:latin typeface="Segoe UI" panose="020B0502040204020203" pitchFamily="34" charset="0"/>
                <a:cs typeface="Segoe UI" panose="020B0502040204020203" pitchFamily="34" charset="0"/>
              </a:rPr>
              <a:t>tắt</a:t>
            </a:r>
            <a:r>
              <a:rPr lang="en-US" sz="2400" b="1" i="1" dirty="0">
                <a:solidFill>
                  <a:srgbClr val="FFFF00"/>
                </a:solidFill>
                <a:latin typeface="Segoe UI" panose="020B0502040204020203" pitchFamily="34" charset="0"/>
                <a:cs typeface="Segoe UI" panose="020B0502040204020203" pitchFamily="34" charset="0"/>
              </a:rPr>
              <a:t>/ </a:t>
            </a:r>
            <a:r>
              <a:rPr lang="en-US" sz="2400" b="1" i="1" dirty="0" err="1">
                <a:solidFill>
                  <a:srgbClr val="FFFF00"/>
                </a:solidFill>
                <a:latin typeface="Segoe UI" panose="020B0502040204020203" pitchFamily="34" charset="0"/>
                <a:cs typeface="Segoe UI" panose="020B0502040204020203" pitchFamily="34" charset="0"/>
              </a:rPr>
              <a:t>sai</a:t>
            </a:r>
            <a:r>
              <a:rPr lang="en-US" sz="2400" b="1" i="1" dirty="0">
                <a:solidFill>
                  <a:srgbClr val="FFFF00"/>
                </a:solidFill>
                <a:latin typeface="Segoe UI" panose="020B0502040204020203" pitchFamily="34" charset="0"/>
                <a:cs typeface="Segoe UI" panose="020B0502040204020203" pitchFamily="34" charset="0"/>
              </a:rPr>
              <a:t> </a:t>
            </a:r>
            <a:r>
              <a:rPr lang="en-US" sz="2400" b="1" i="1" dirty="0" err="1">
                <a:solidFill>
                  <a:srgbClr val="FFFF00"/>
                </a:solidFill>
                <a:latin typeface="Segoe UI" panose="020B0502040204020203" pitchFamily="34" charset="0"/>
                <a:cs typeface="Segoe UI" panose="020B0502040204020203" pitchFamily="34" charset="0"/>
              </a:rPr>
              <a:t>vị</a:t>
            </a:r>
            <a:r>
              <a:rPr lang="en-US" sz="2400" b="1" i="1" dirty="0">
                <a:solidFill>
                  <a:srgbClr val="FFFF00"/>
                </a:solidFill>
                <a:latin typeface="Segoe UI" panose="020B0502040204020203" pitchFamily="34" charset="0"/>
                <a:cs typeface="Segoe UI" panose="020B0502040204020203" pitchFamily="34" charset="0"/>
              </a:rPr>
              <a:t> </a:t>
            </a:r>
            <a:r>
              <a:rPr lang="en-US" sz="2400" b="1" i="1" err="1">
                <a:solidFill>
                  <a:srgbClr val="FFFF00"/>
                </a:solidFill>
                <a:latin typeface="Segoe UI" panose="020B0502040204020203" pitchFamily="34" charset="0"/>
                <a:cs typeface="Segoe UI" panose="020B0502040204020203" pitchFamily="34" charset="0"/>
              </a:rPr>
              <a:t>trí</a:t>
            </a:r>
            <a:r>
              <a:rPr lang="en-US" sz="2400" b="1" i="1">
                <a:solidFill>
                  <a:srgbClr val="FFFF00"/>
                </a:solidFill>
                <a:latin typeface="Segoe UI" panose="020B0502040204020203" pitchFamily="34" charset="0"/>
                <a:cs typeface="Segoe UI" panose="020B0502040204020203" pitchFamily="34" charset="0"/>
              </a:rPr>
              <a:t> =&gt;</a:t>
            </a:r>
            <a:r>
              <a:rPr lang="vi-VN" sz="2400" b="1" i="1">
                <a:solidFill>
                  <a:srgbClr val="FFFF00"/>
                </a:solidFill>
                <a:latin typeface="Segoe UI" panose="020B0502040204020203" pitchFamily="34" charset="0"/>
                <a:cs typeface="Segoe UI" panose="020B0502040204020203" pitchFamily="34" charset="0"/>
              </a:rPr>
              <a:t>∈ </a:t>
            </a:r>
            <a:r>
              <a:rPr lang="en-US" sz="2400" b="1" i="1">
                <a:solidFill>
                  <a:srgbClr val="FFFF00"/>
                </a:solidFill>
                <a:latin typeface="Segoe UI" panose="020B0502040204020203" pitchFamily="34" charset="0"/>
                <a:cs typeface="Segoe UI" panose="020B0502040204020203" pitchFamily="34" charset="0"/>
              </a:rPr>
              <a:t>khám </a:t>
            </a:r>
            <a:r>
              <a:rPr lang="en-US" sz="2400" b="1" i="1" dirty="0">
                <a:solidFill>
                  <a:srgbClr val="FFFF00"/>
                </a:solidFill>
                <a:latin typeface="Segoe UI" panose="020B0502040204020203" pitchFamily="34" charset="0"/>
                <a:cs typeface="Segoe UI" panose="020B0502040204020203" pitchFamily="34" charset="0"/>
              </a:rPr>
              <a:t>LS + </a:t>
            </a:r>
            <a:r>
              <a:rPr lang="en-US" sz="2400" b="1" i="1">
                <a:solidFill>
                  <a:srgbClr val="FFFF00"/>
                </a:solidFill>
                <a:latin typeface="Segoe UI" panose="020B0502040204020203" pitchFamily="34" charset="0"/>
                <a:cs typeface="Segoe UI" panose="020B0502040204020203" pitchFamily="34" charset="0"/>
              </a:rPr>
              <a:t>X-</a:t>
            </a:r>
            <a:r>
              <a:rPr lang="en-US" sz="2400" b="1" i="1" err="1">
                <a:solidFill>
                  <a:srgbClr val="FFFF00"/>
                </a:solidFill>
                <a:latin typeface="Segoe UI" panose="020B0502040204020203" pitchFamily="34" charset="0"/>
                <a:cs typeface="Segoe UI" panose="020B0502040204020203" pitchFamily="34" charset="0"/>
              </a:rPr>
              <a:t>quang</a:t>
            </a:r>
            <a:r>
              <a:rPr lang="en-US" sz="2400" b="1" i="1">
                <a:solidFill>
                  <a:srgbClr val="FFFF00"/>
                </a:solidFill>
                <a:latin typeface="Segoe UI" panose="020B0502040204020203" pitchFamily="34" charset="0"/>
                <a:cs typeface="Segoe UI" panose="020B0502040204020203" pitchFamily="34" charset="0"/>
              </a:rPr>
              <a:t> =&gt;xử </a:t>
            </a:r>
            <a:r>
              <a:rPr lang="en-US" sz="2400" b="1" i="1" dirty="0" err="1">
                <a:solidFill>
                  <a:srgbClr val="FFFF00"/>
                </a:solidFill>
                <a:latin typeface="Segoe UI" panose="020B0502040204020203" pitchFamily="34" charset="0"/>
                <a:cs typeface="Segoe UI" panose="020B0502040204020203" pitchFamily="34" charset="0"/>
              </a:rPr>
              <a:t>trí</a:t>
            </a:r>
            <a:endParaRPr lang="en-US" sz="2000" b="1" i="1" dirty="0">
              <a:solidFill>
                <a:srgbClr val="FFFF00"/>
              </a:solidFill>
              <a:latin typeface="Segoe UI" panose="020B0502040204020203" pitchFamily="34" charset="0"/>
              <a:cs typeface="Segoe UI" panose="020B0502040204020203" pitchFamily="34" charset="0"/>
            </a:endParaRPr>
          </a:p>
        </p:txBody>
      </p:sp>
    </p:spTree>
  </p:cSld>
  <p:clrMapOvr>
    <a:masterClrMapping/>
  </p:clrMapOvr>
  <p:transition spd="slow">
    <p:wheel spokes="1"/>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a:extLst>
              <a:ext uri="{FF2B5EF4-FFF2-40B4-BE49-F238E27FC236}">
                <a16:creationId xmlns:a16="http://schemas.microsoft.com/office/drawing/2014/main" id="{B72E18BA-CED3-4C9B-A500-0A3D15F9936B}"/>
              </a:ext>
            </a:extLst>
          </p:cNvPr>
          <p:cNvSpPr>
            <a:spLocks noGrp="1"/>
          </p:cNvSpPr>
          <p:nvPr>
            <p:ph type="title"/>
          </p:nvPr>
        </p:nvSpPr>
        <p:spPr>
          <a:xfrm>
            <a:off x="76200" y="519374"/>
            <a:ext cx="8305800" cy="504825"/>
          </a:xfrm>
        </p:spPr>
        <p:txBody>
          <a:bodyPr/>
          <a:lstStyle/>
          <a:p>
            <a:r>
              <a:rPr lang="en-US" altLang="en-US">
                <a:solidFill>
                  <a:schemeClr val="bg1"/>
                </a:solidFill>
                <a:latin typeface="Segoe UI Semibold" panose="020B0702040204020203" pitchFamily="34" charset="0"/>
                <a:cs typeface="Segoe UI Semibold" panose="020B0702040204020203" pitchFamily="34" charset="0"/>
              </a:rPr>
              <a:t>Rút dẫn lưu MP</a:t>
            </a:r>
          </a:p>
        </p:txBody>
      </p:sp>
      <p:sp>
        <p:nvSpPr>
          <p:cNvPr id="3" name="Content Placeholder 2">
            <a:extLst>
              <a:ext uri="{FF2B5EF4-FFF2-40B4-BE49-F238E27FC236}">
                <a16:creationId xmlns:a16="http://schemas.microsoft.com/office/drawing/2014/main" id="{C05A58BE-171C-48FC-ADBB-079C6EA7D707}"/>
              </a:ext>
            </a:extLst>
          </p:cNvPr>
          <p:cNvSpPr>
            <a:spLocks noGrp="1"/>
          </p:cNvSpPr>
          <p:nvPr>
            <p:ph idx="1"/>
          </p:nvPr>
        </p:nvSpPr>
        <p:spPr>
          <a:xfrm>
            <a:off x="533400" y="1371600"/>
            <a:ext cx="8229600" cy="3505200"/>
          </a:xfrm>
        </p:spPr>
        <p:txBody>
          <a:bodyPr>
            <a:normAutofit/>
          </a:bodyPr>
          <a:lstStyle/>
          <a:p>
            <a:pPr>
              <a:defRPr/>
            </a:pPr>
            <a:r>
              <a:rPr lang="vi-VN" i="1" dirty="0" err="1">
                <a:latin typeface="Segoe UI" panose="020B0502040204020203" pitchFamily="34" charset="0"/>
                <a:cs typeface="Segoe UI" panose="020B0502040204020203" pitchFamily="34" charset="0"/>
              </a:rPr>
              <a:t>Nhìn</a:t>
            </a:r>
            <a:r>
              <a:rPr lang="vi-VN" i="1" dirty="0">
                <a:latin typeface="Segoe UI" panose="020B0502040204020203" pitchFamily="34" charset="0"/>
                <a:cs typeface="Segoe UI" panose="020B0502040204020203" pitchFamily="34" charset="0"/>
              </a:rPr>
              <a:t> chung :</a:t>
            </a:r>
            <a:endParaRPr lang="en-US" dirty="0">
              <a:latin typeface="Segoe UI" panose="020B0502040204020203" pitchFamily="34" charset="0"/>
              <a:cs typeface="Segoe UI" panose="020B0502040204020203" pitchFamily="34" charset="0"/>
            </a:endParaRPr>
          </a:p>
          <a:p>
            <a:pPr lvl="1">
              <a:defRPr/>
            </a:pPr>
            <a:r>
              <a:rPr lang="en-US">
                <a:latin typeface="Segoe UI" panose="020B0502040204020203" pitchFamily="34" charset="0"/>
                <a:cs typeface="Segoe UI" panose="020B0502040204020203" pitchFamily="34" charset="0"/>
              </a:rPr>
              <a:t>Sau </a:t>
            </a:r>
            <a:r>
              <a:rPr lang="en-US" dirty="0" err="1">
                <a:latin typeface="Segoe UI" panose="020B0502040204020203" pitchFamily="34" charset="0"/>
                <a:cs typeface="Segoe UI" panose="020B0502040204020203" pitchFamily="34" charset="0"/>
              </a:rPr>
              <a:t>phẫu</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thuật</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lồng</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ngực</a:t>
            </a:r>
            <a:r>
              <a:rPr lang="en-US">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48h</a:t>
            </a:r>
          </a:p>
          <a:p>
            <a:pPr lvl="1">
              <a:defRPr/>
            </a:pPr>
            <a:r>
              <a:rPr lang="en-US">
                <a:latin typeface="Segoe UI" panose="020B0502040204020203" pitchFamily="34" charset="0"/>
                <a:cs typeface="Segoe UI" panose="020B0502040204020203" pitchFamily="34" charset="0"/>
              </a:rPr>
              <a:t>Tràn </a:t>
            </a:r>
            <a:r>
              <a:rPr lang="en-US" dirty="0" err="1">
                <a:latin typeface="Segoe UI" panose="020B0502040204020203" pitchFamily="34" charset="0"/>
                <a:cs typeface="Segoe UI" panose="020B0502040204020203" pitchFamily="34" charset="0"/>
              </a:rPr>
              <a:t>máu</a:t>
            </a:r>
            <a:r>
              <a:rPr lang="en-US" dirty="0">
                <a:latin typeface="Segoe UI" panose="020B0502040204020203" pitchFamily="34" charset="0"/>
                <a:cs typeface="Segoe UI" panose="020B0502040204020203" pitchFamily="34" charset="0"/>
              </a:rPr>
              <a:t> do </a:t>
            </a:r>
            <a:r>
              <a:rPr lang="en-US" dirty="0" err="1">
                <a:latin typeface="Segoe UI" panose="020B0502040204020203" pitchFamily="34" charset="0"/>
                <a:cs typeface="Segoe UI" panose="020B0502040204020203" pitchFamily="34" charset="0"/>
              </a:rPr>
              <a:t>chấn</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thương</a:t>
            </a:r>
            <a:r>
              <a:rPr lang="en-US" dirty="0">
                <a:latin typeface="Segoe UI" panose="020B0502040204020203" pitchFamily="34" charset="0"/>
                <a:cs typeface="Segoe UI" panose="020B0502040204020203" pitchFamily="34" charset="0"/>
              </a:rPr>
              <a:t> ≤ 72h</a:t>
            </a:r>
          </a:p>
          <a:p>
            <a:pPr lvl="1">
              <a:defRPr/>
            </a:pPr>
            <a:r>
              <a:rPr lang="en-US">
                <a:latin typeface="Segoe UI" panose="020B0502040204020203" pitchFamily="34" charset="0"/>
                <a:cs typeface="Segoe UI" panose="020B0502040204020203" pitchFamily="34" charset="0"/>
              </a:rPr>
              <a:t>TKMPTPNP </a:t>
            </a:r>
            <a:r>
              <a:rPr lang="en-US" dirty="0">
                <a:latin typeface="Segoe UI" panose="020B0502040204020203" pitchFamily="34" charset="0"/>
                <a:cs typeface="Segoe UI" panose="020B0502040204020203" pitchFamily="34" charset="0"/>
              </a:rPr>
              <a:t>≤ 5 </a:t>
            </a:r>
            <a:r>
              <a:rPr lang="en-US" dirty="0" err="1">
                <a:latin typeface="Segoe UI" panose="020B0502040204020203" pitchFamily="34" charset="0"/>
                <a:cs typeface="Segoe UI" panose="020B0502040204020203" pitchFamily="34" charset="0"/>
              </a:rPr>
              <a:t>ngày</a:t>
            </a:r>
            <a:endParaRPr lang="en-US" dirty="0">
              <a:latin typeface="Segoe UI" panose="020B0502040204020203" pitchFamily="34" charset="0"/>
              <a:cs typeface="Segoe UI" panose="020B0502040204020203" pitchFamily="34" charset="0"/>
            </a:endParaRPr>
          </a:p>
          <a:p>
            <a:pPr lvl="1">
              <a:defRPr/>
            </a:pPr>
            <a:r>
              <a:rPr lang="en-US">
                <a:latin typeface="Segoe UI" panose="020B0502040204020203" pitchFamily="34" charset="0"/>
                <a:cs typeface="Segoe UI" panose="020B0502040204020203" pitchFamily="34" charset="0"/>
              </a:rPr>
              <a:t>TKMPTPTP </a:t>
            </a:r>
            <a:r>
              <a:rPr lang="en-US" dirty="0">
                <a:latin typeface="Segoe UI" panose="020B0502040204020203" pitchFamily="34" charset="0"/>
                <a:cs typeface="Segoe UI" panose="020B0502040204020203" pitchFamily="34" charset="0"/>
              </a:rPr>
              <a:t>≤ </a:t>
            </a:r>
            <a:r>
              <a:rPr lang="en-US">
                <a:latin typeface="Segoe UI" panose="020B0502040204020203" pitchFamily="34" charset="0"/>
                <a:cs typeface="Segoe UI" panose="020B0502040204020203" pitchFamily="34" charset="0"/>
              </a:rPr>
              <a:t>21 ngày</a:t>
            </a:r>
          </a:p>
          <a:p>
            <a:pPr>
              <a:defRPr/>
            </a:pPr>
            <a:r>
              <a:rPr lang="en-US">
                <a:latin typeface="Segoe UI" panose="020B0502040204020203" pitchFamily="34" charset="0"/>
                <a:cs typeface="Segoe UI" panose="020B0502040204020203" pitchFamily="34" charset="0"/>
              </a:rPr>
              <a:t>Dựa trên Xq ngực + Khám LS để kiểm tra</a:t>
            </a:r>
            <a:endParaRPr lang="en-US" dirty="0">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50005C74-E07E-4263-9E63-135F1904BF9D}"/>
              </a:ext>
            </a:extLst>
          </p:cNvPr>
          <p:cNvSpPr/>
          <p:nvPr/>
        </p:nvSpPr>
        <p:spPr>
          <a:xfrm>
            <a:off x="333375" y="4839586"/>
            <a:ext cx="8477250" cy="1384995"/>
          </a:xfrm>
          <a:prstGeom prst="rect">
            <a:avLst/>
          </a:prstGeom>
        </p:spPr>
        <p:txBody>
          <a:bodyPr wrap="square">
            <a:spAutoFit/>
          </a:bodyPr>
          <a:lstStyle/>
          <a:p>
            <a:r>
              <a:rPr lang="en-US" altLang="en-US" sz="2800">
                <a:solidFill>
                  <a:srgbClr val="FFFF00"/>
                </a:solidFill>
                <a:latin typeface="Calibri" panose="020F0502020204030204" pitchFamily="34" charset="0"/>
                <a:cs typeface="Calibri" panose="020F0502020204030204" pitchFamily="34" charset="0"/>
              </a:rPr>
              <a:t>Rút khi đạt mục đích điều trị (hết khó thở, hết sốt, lượng dịch ra mỗi ngày giảm dần còn khoảng </a:t>
            </a:r>
            <a:r>
              <a:rPr lang="vi-VN" altLang="en-US" sz="2800">
                <a:solidFill>
                  <a:srgbClr val="FFFF00"/>
                </a:solidFill>
                <a:latin typeface="Calibri" panose="020F0502020204030204" pitchFamily="34" charset="0"/>
                <a:cs typeface="Calibri" panose="020F0502020204030204" pitchFamily="34" charset="0"/>
              </a:rPr>
              <a:t>&lt;</a:t>
            </a:r>
            <a:r>
              <a:rPr lang="en-US" altLang="en-US" sz="2800">
                <a:solidFill>
                  <a:srgbClr val="FFFF00"/>
                </a:solidFill>
                <a:latin typeface="Calibri" panose="020F0502020204030204" pitchFamily="34" charset="0"/>
                <a:cs typeface="Calibri" panose="020F0502020204030204" pitchFamily="34" charset="0"/>
              </a:rPr>
              <a:t>50ml</a:t>
            </a:r>
            <a:r>
              <a:rPr lang="vi-VN" altLang="en-US" sz="2800">
                <a:solidFill>
                  <a:srgbClr val="FFFF00"/>
                </a:solidFill>
                <a:latin typeface="Calibri" panose="020F0502020204030204" pitchFamily="34" charset="0"/>
                <a:cs typeface="Calibri" panose="020F0502020204030204" pitchFamily="34" charset="0"/>
              </a:rPr>
              <a:t>/</a:t>
            </a:r>
            <a:r>
              <a:rPr lang="en-US" altLang="en-US" sz="2800">
                <a:solidFill>
                  <a:srgbClr val="FFFF00"/>
                </a:solidFill>
                <a:latin typeface="Calibri" panose="020F0502020204030204" pitchFamily="34" charset="0"/>
                <a:cs typeface="Calibri" panose="020F0502020204030204" pitchFamily="34" charset="0"/>
              </a:rPr>
              <a:t>ngày, khám phổi không còn </a:t>
            </a:r>
            <a:r>
              <a:rPr lang="vi-VN" altLang="en-US" sz="2800">
                <a:solidFill>
                  <a:srgbClr val="FFFF00"/>
                </a:solidFill>
                <a:latin typeface="Calibri" panose="020F0502020204030204" pitchFamily="34" charset="0"/>
                <a:cs typeface="Calibri" panose="020F0502020204030204" pitchFamily="34" charset="0"/>
              </a:rPr>
              <a:t>tr/c </a:t>
            </a:r>
            <a:r>
              <a:rPr lang="en-US" altLang="en-US" sz="2800">
                <a:solidFill>
                  <a:srgbClr val="FFFF00"/>
                </a:solidFill>
                <a:latin typeface="Calibri" panose="020F0502020204030204" pitchFamily="34" charset="0"/>
                <a:cs typeface="Calibri" panose="020F0502020204030204" pitchFamily="34" charset="0"/>
              </a:rPr>
              <a:t>3 giảm, không còn dấu hiệu </a:t>
            </a:r>
            <a:r>
              <a:rPr lang="vi-VN" altLang="en-US" sz="2800">
                <a:solidFill>
                  <a:srgbClr val="FFFF00"/>
                </a:solidFill>
                <a:latin typeface="Calibri" panose="020F0502020204030204" pitchFamily="34" charset="0"/>
                <a:cs typeface="Calibri" panose="020F0502020204030204" pitchFamily="34" charset="0"/>
              </a:rPr>
              <a:t>TKMP</a:t>
            </a:r>
            <a:r>
              <a:rPr lang="en-US" altLang="en-US" sz="2800">
                <a:solidFill>
                  <a:srgbClr val="FFFF00"/>
                </a:solidFill>
                <a:latin typeface="Calibri" panose="020F0502020204030204" pitchFamily="34" charset="0"/>
                <a:cs typeface="Calibri" panose="020F0502020204030204" pitchFamily="34" charset="0"/>
              </a:rPr>
              <a:t>)</a:t>
            </a:r>
          </a:p>
        </p:txBody>
      </p:sp>
    </p:spTree>
  </p:cSld>
  <p:clrMapOvr>
    <a:masterClrMapping/>
  </p:clrMapOvr>
  <p:transition spd="slow">
    <p:blinds dir="vert"/>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8493B9D2-1F99-4E20-8A4E-44A70B290074}"/>
              </a:ext>
            </a:extLst>
          </p:cNvPr>
          <p:cNvSpPr>
            <a:spLocks noGrp="1"/>
          </p:cNvSpPr>
          <p:nvPr>
            <p:ph type="title"/>
          </p:nvPr>
        </p:nvSpPr>
        <p:spPr/>
        <p:txBody>
          <a:bodyPr/>
          <a:lstStyle/>
          <a:p>
            <a:r>
              <a:rPr lang="en-US" altLang="en-US">
                <a:solidFill>
                  <a:schemeClr val="bg1"/>
                </a:solidFill>
                <a:latin typeface="Segoe UI Semibold" panose="020B0702040204020203" pitchFamily="34" charset="0"/>
                <a:cs typeface="Segoe UI Semibold" panose="020B0702040204020203" pitchFamily="34" charset="0"/>
              </a:rPr>
              <a:t>Biến chứng</a:t>
            </a:r>
          </a:p>
        </p:txBody>
      </p:sp>
      <p:sp>
        <p:nvSpPr>
          <p:cNvPr id="54275" name="Content Placeholder 2">
            <a:extLst>
              <a:ext uri="{FF2B5EF4-FFF2-40B4-BE49-F238E27FC236}">
                <a16:creationId xmlns:a16="http://schemas.microsoft.com/office/drawing/2014/main" id="{35084EC7-13FF-4A18-A1D8-581248053587}"/>
              </a:ext>
            </a:extLst>
          </p:cNvPr>
          <p:cNvSpPr>
            <a:spLocks noGrp="1"/>
          </p:cNvSpPr>
          <p:nvPr>
            <p:ph idx="1"/>
          </p:nvPr>
        </p:nvSpPr>
        <p:spPr>
          <a:xfrm>
            <a:off x="838200" y="1371600"/>
            <a:ext cx="7772400" cy="4648200"/>
          </a:xfrm>
        </p:spPr>
        <p:txBody>
          <a:bodyPr/>
          <a:lstStyle/>
          <a:p>
            <a:pPr>
              <a:spcBef>
                <a:spcPts val="1200"/>
              </a:spcBef>
            </a:pPr>
            <a:r>
              <a:rPr lang="en-US" altLang="en-US">
                <a:latin typeface="Segoe UI" panose="020B0502040204020203" pitchFamily="34" charset="0"/>
                <a:cs typeface="Segoe UI" panose="020B0502040204020203" pitchFamily="34" charset="0"/>
              </a:rPr>
              <a:t>Thường gặp nhất là chảy máu do tổn thương động mạch liên sườn</a:t>
            </a:r>
          </a:p>
          <a:p>
            <a:pPr>
              <a:spcBef>
                <a:spcPts val="1200"/>
              </a:spcBef>
            </a:pPr>
            <a:r>
              <a:rPr lang="en-US" altLang="en-US">
                <a:latin typeface="Segoe UI" panose="020B0502040204020203" pitchFamily="34" charset="0"/>
                <a:cs typeface="Segoe UI" panose="020B0502040204020203" pitchFamily="34" charset="0"/>
              </a:rPr>
              <a:t>Tụt ống dẫn lưu, hở ống dẫn lưu</a:t>
            </a:r>
          </a:p>
          <a:p>
            <a:pPr>
              <a:spcBef>
                <a:spcPts val="1200"/>
              </a:spcBef>
            </a:pPr>
            <a:r>
              <a:rPr lang="en-US" altLang="en-US">
                <a:latin typeface="Segoe UI" panose="020B0502040204020203" pitchFamily="34" charset="0"/>
                <a:cs typeface="Segoe UI" panose="020B0502040204020203" pitchFamily="34" charset="0"/>
              </a:rPr>
              <a:t>Nhiễm trùng vết mổ và viêm mủ màng phổi bội nhiễm</a:t>
            </a:r>
          </a:p>
          <a:p>
            <a:pPr>
              <a:spcBef>
                <a:spcPts val="1200"/>
              </a:spcBef>
            </a:pPr>
            <a:r>
              <a:rPr lang="en-US" altLang="en-US">
                <a:latin typeface="Segoe UI" panose="020B0502040204020203" pitchFamily="34" charset="0"/>
                <a:cs typeface="Segoe UI" panose="020B0502040204020203" pitchFamily="34" charset="0"/>
              </a:rPr>
              <a:t>Chọc ống dẫn lưu gây tổn thương cho các tạng trong ổ bụng và cơ hoành</a:t>
            </a:r>
          </a:p>
          <a:p>
            <a:pPr>
              <a:spcBef>
                <a:spcPts val="1200"/>
              </a:spcBef>
            </a:pPr>
            <a:r>
              <a:rPr lang="en-US" altLang="en-US">
                <a:latin typeface="Segoe UI" panose="020B0502040204020203" pitchFamily="34" charset="0"/>
                <a:cs typeface="Segoe UI" panose="020B0502040204020203" pitchFamily="34" charset="0"/>
              </a:rPr>
              <a:t>Phù phổi cấp sau khi dẫn lưu </a:t>
            </a:r>
            <a:r>
              <a:rPr lang="en-US" altLang="en-US" sz="2800">
                <a:latin typeface="Segoe UI" panose="020B0502040204020203" pitchFamily="34" charset="0"/>
                <a:cs typeface="Segoe UI" panose="020B0502040204020203" pitchFamily="34" charset="0"/>
              </a:rPr>
              <a:t>(</a:t>
            </a:r>
            <a:r>
              <a:rPr lang="en-US" altLang="en-US" sz="2800"/>
              <a:t>hiếm gặp</a:t>
            </a:r>
            <a:r>
              <a:rPr lang="en-US" altLang="en-US" sz="2800">
                <a:latin typeface="Segoe UI" panose="020B0502040204020203" pitchFamily="34" charset="0"/>
                <a:cs typeface="Segoe UI" panose="020B0502040204020203" pitchFamily="34" charset="0"/>
              </a:rPr>
              <a:t>)</a:t>
            </a:r>
            <a:endParaRPr lang="en-US" altLang="en-US">
              <a:latin typeface="Segoe UI" panose="020B0502040204020203" pitchFamily="34" charset="0"/>
              <a:cs typeface="Segoe UI" panose="020B0502040204020203" pitchFamily="34" charset="0"/>
            </a:endParaRPr>
          </a:p>
        </p:txBody>
      </p:sp>
    </p:spTree>
  </p:cSld>
  <p:clrMapOvr>
    <a:masterClrMapping/>
  </p:clrMapOvr>
  <p:transition spd="slow">
    <p:fade/>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2960F-A715-404A-94F5-00123527C152}"/>
              </a:ext>
            </a:extLst>
          </p:cNvPr>
          <p:cNvSpPr>
            <a:spLocks noGrp="1"/>
          </p:cNvSpPr>
          <p:nvPr>
            <p:ph type="title"/>
          </p:nvPr>
        </p:nvSpPr>
        <p:spPr>
          <a:xfrm>
            <a:off x="914400" y="207963"/>
            <a:ext cx="7772400" cy="706437"/>
          </a:xfrm>
        </p:spPr>
        <p:txBody>
          <a:bodyPr/>
          <a:lstStyle/>
          <a:p>
            <a:pPr algn="ctr" eaLnBrk="1" fontAlgn="auto" hangingPunct="1">
              <a:spcAft>
                <a:spcPts val="0"/>
              </a:spcAft>
              <a:defRPr/>
            </a:pPr>
            <a:r>
              <a:rPr lang="en-US" dirty="0">
                <a:solidFill>
                  <a:schemeClr val="tx2">
                    <a:satMod val="200000"/>
                  </a:schemeClr>
                </a:solidFill>
              </a:rPr>
              <a:t>TÓM TẮT</a:t>
            </a:r>
            <a:endParaRPr lang="vi-VN" dirty="0">
              <a:solidFill>
                <a:schemeClr val="tx2">
                  <a:satMod val="200000"/>
                </a:schemeClr>
              </a:solidFill>
            </a:endParaRPr>
          </a:p>
        </p:txBody>
      </p:sp>
      <p:sp>
        <p:nvSpPr>
          <p:cNvPr id="26627" name="Content Placeholder 2">
            <a:extLst>
              <a:ext uri="{FF2B5EF4-FFF2-40B4-BE49-F238E27FC236}">
                <a16:creationId xmlns:a16="http://schemas.microsoft.com/office/drawing/2014/main" id="{10822EEB-5999-40D4-8F4B-CBF8309B2954}"/>
              </a:ext>
            </a:extLst>
          </p:cNvPr>
          <p:cNvSpPr>
            <a:spLocks noGrp="1"/>
          </p:cNvSpPr>
          <p:nvPr>
            <p:ph idx="1"/>
          </p:nvPr>
        </p:nvSpPr>
        <p:spPr>
          <a:xfrm>
            <a:off x="228600" y="914400"/>
            <a:ext cx="8686800" cy="5896337"/>
          </a:xfrm>
        </p:spPr>
        <p:txBody>
          <a:bodyPr/>
          <a:lstStyle/>
          <a:p>
            <a:pPr eaLnBrk="1" hangingPunct="1"/>
            <a:r>
              <a:rPr lang="vi-VN" altLang="en-US" sz="2400">
                <a:highlight>
                  <a:srgbClr val="0000FF"/>
                </a:highlight>
                <a:latin typeface="Tahoma (Body)"/>
              </a:rPr>
              <a:t>20% ch</a:t>
            </a:r>
            <a:r>
              <a:rPr lang="en-US" altLang="en-US" sz="2400">
                <a:highlight>
                  <a:srgbClr val="0000FF"/>
                </a:highlight>
                <a:latin typeface="Tahoma (Body)"/>
              </a:rPr>
              <a:t>ấn thương</a:t>
            </a:r>
            <a:r>
              <a:rPr lang="en-US" altLang="en-US" sz="2400">
                <a:latin typeface="Tahoma (Body)"/>
              </a:rPr>
              <a:t>. Tổn thương cơ thành ngực, xương, màng phổi, tạng (tim, phổi, KQ, </a:t>
            </a:r>
            <a:r>
              <a:rPr lang="vi-VN" altLang="en-US" sz="2400">
                <a:latin typeface="Tahoma (Body)"/>
              </a:rPr>
              <a:t>TQ</a:t>
            </a:r>
            <a:r>
              <a:rPr lang="en-US" altLang="en-US" sz="2400">
                <a:latin typeface="Tahoma (Body)"/>
              </a:rPr>
              <a:t>, mạch máu lớn), cơ hoành</a:t>
            </a:r>
            <a:endParaRPr lang="vi-VN" altLang="en-US" sz="2400">
              <a:latin typeface="Tahoma (Body)"/>
            </a:endParaRPr>
          </a:p>
          <a:p>
            <a:pPr eaLnBrk="1" hangingPunct="1">
              <a:buFont typeface="Wingdings" panose="05000000000000000000" pitchFamily="2" charset="2"/>
              <a:buNone/>
            </a:pPr>
            <a:r>
              <a:rPr lang="vi-VN" altLang="en-US" sz="2400">
                <a:solidFill>
                  <a:srgbClr val="FFFF00"/>
                </a:solidFill>
                <a:latin typeface="Tahoma (Body)"/>
              </a:rPr>
              <a:t>Chẩn đoán</a:t>
            </a:r>
          </a:p>
          <a:p>
            <a:pPr eaLnBrk="1" hangingPunct="1"/>
            <a:r>
              <a:rPr lang="en-US" altLang="en-US" sz="2400">
                <a:latin typeface="Tahoma (Body)"/>
              </a:rPr>
              <a:t>LS: triệu chứng ảnh hưởng hô hấp và suy tuần hoàn: khó thở, nhịp nhanh, đau khi sờ. Vết thương, tụ máu, tràn khí dưới da, phế âm giảm, tiếng tim mờ, đẩy lệch KQ, TM cổ nổi, mất mạch quay, sốc, liệt 2 chi dưới.</a:t>
            </a:r>
          </a:p>
          <a:p>
            <a:pPr eaLnBrk="1" hangingPunct="1"/>
            <a:r>
              <a:rPr lang="en-US" altLang="en-US" sz="2400">
                <a:latin typeface="Tahoma (Body)"/>
              </a:rPr>
              <a:t>CLS</a:t>
            </a:r>
          </a:p>
          <a:p>
            <a:pPr eaLnBrk="1" hangingPunct="1"/>
            <a:r>
              <a:rPr lang="en-US" altLang="en-US" sz="2400">
                <a:latin typeface="Tahoma (Body)"/>
              </a:rPr>
              <a:t>X quang: gãy xương, TMMP, TKMP, nghi ngờ tổn thương trung thất.</a:t>
            </a:r>
          </a:p>
          <a:p>
            <a:pPr eaLnBrk="1" hangingPunct="1"/>
            <a:r>
              <a:rPr lang="en-US" altLang="en-US" sz="2400">
                <a:latin typeface="Tahoma (Body)"/>
              </a:rPr>
              <a:t>Siêu âm (FAST): dịch màng tim</a:t>
            </a:r>
          </a:p>
          <a:p>
            <a:pPr eaLnBrk="1" hangingPunct="1"/>
            <a:r>
              <a:rPr lang="en-US" altLang="en-US" sz="2400">
                <a:latin typeface="Tahoma (Body)"/>
              </a:rPr>
              <a:t>CT cans , soi KQ, Th</a:t>
            </a:r>
            <a:r>
              <a:rPr lang="vi-VN" altLang="en-US" sz="2400">
                <a:latin typeface="Tahoma (Body)"/>
              </a:rPr>
              <a:t>ực quản, chụp thực quản</a:t>
            </a:r>
          </a:p>
          <a:p>
            <a:pPr eaLnBrk="1" hangingPunct="1">
              <a:buFont typeface="Wingdings" panose="05000000000000000000" pitchFamily="2" charset="2"/>
              <a:buNone/>
            </a:pPr>
            <a:r>
              <a:rPr lang="vi-VN" altLang="en-US" sz="2400">
                <a:solidFill>
                  <a:srgbClr val="FFFF00"/>
                </a:solidFill>
                <a:latin typeface="Tahoma (Body)"/>
              </a:rPr>
              <a:t>Điều trị: </a:t>
            </a:r>
            <a:r>
              <a:rPr lang="vi-VN" altLang="en-US" sz="2400">
                <a:latin typeface="Tahoma (Body)"/>
              </a:rPr>
              <a:t>ABC, chẩn đoán nhanh, cann thiệp PT kịp thời</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A294B-C6E2-4836-A8EE-1741A76D5F62}"/>
              </a:ext>
            </a:extLst>
          </p:cNvPr>
          <p:cNvSpPr>
            <a:spLocks noGrp="1"/>
          </p:cNvSpPr>
          <p:nvPr>
            <p:ph type="title"/>
          </p:nvPr>
        </p:nvSpPr>
        <p:spPr>
          <a:xfrm>
            <a:off x="685800" y="44450"/>
            <a:ext cx="7772400" cy="641350"/>
          </a:xfrm>
        </p:spPr>
        <p:txBody>
          <a:bodyPr/>
          <a:lstStyle/>
          <a:p>
            <a:r>
              <a:rPr lang="en-US"/>
              <a:t>KHAM LAM SANG</a:t>
            </a:r>
          </a:p>
        </p:txBody>
      </p:sp>
      <p:sp>
        <p:nvSpPr>
          <p:cNvPr id="3" name="Content Placeholder 2">
            <a:extLst>
              <a:ext uri="{FF2B5EF4-FFF2-40B4-BE49-F238E27FC236}">
                <a16:creationId xmlns:a16="http://schemas.microsoft.com/office/drawing/2014/main" id="{AEB9D402-AD13-47B4-A855-AED442E8F950}"/>
              </a:ext>
            </a:extLst>
          </p:cNvPr>
          <p:cNvSpPr>
            <a:spLocks noGrp="1"/>
          </p:cNvSpPr>
          <p:nvPr>
            <p:ph idx="1"/>
          </p:nvPr>
        </p:nvSpPr>
        <p:spPr>
          <a:xfrm>
            <a:off x="457200" y="696686"/>
            <a:ext cx="8534400" cy="6008914"/>
          </a:xfrm>
        </p:spPr>
        <p:txBody>
          <a:bodyPr/>
          <a:lstStyle/>
          <a:p>
            <a:pPr marL="68263" indent="0">
              <a:lnSpc>
                <a:spcPct val="130000"/>
              </a:lnSpc>
              <a:spcBef>
                <a:spcPts val="0"/>
              </a:spcBef>
              <a:spcAft>
                <a:spcPts val="600"/>
              </a:spcAft>
              <a:buNone/>
            </a:pPr>
            <a:r>
              <a:rPr lang="vi-VN" sz="2400"/>
              <a:t>Đánh giá và xử trí tình trạng cấp cứu</a:t>
            </a:r>
          </a:p>
          <a:p>
            <a:pPr>
              <a:lnSpc>
                <a:spcPct val="130000"/>
              </a:lnSpc>
              <a:spcBef>
                <a:spcPts val="0"/>
              </a:spcBef>
              <a:spcAft>
                <a:spcPts val="600"/>
              </a:spcAft>
            </a:pPr>
            <a:r>
              <a:rPr lang="vi-VN" sz="2400"/>
              <a:t>Airways: bảo đảm thông thoáng, cẩn thận với tổn thương CS cổ, gây ngưng thở đột ngột hoặc liệt tứ chi.</a:t>
            </a:r>
          </a:p>
          <a:p>
            <a:pPr>
              <a:lnSpc>
                <a:spcPct val="130000"/>
              </a:lnSpc>
              <a:spcBef>
                <a:spcPts val="0"/>
              </a:spcBef>
              <a:spcAft>
                <a:spcPts val="600"/>
              </a:spcAft>
            </a:pPr>
            <a:r>
              <a:rPr lang="vi-VN" sz="2400"/>
              <a:t>Breathings: bảo đảm sự trao đổi khí, giải quyết tổn thương đường HH dưới (TKMP, …), thở O</a:t>
            </a:r>
            <a:r>
              <a:rPr lang="vi-VN" sz="2400" baseline="-25000"/>
              <a:t>2</a:t>
            </a:r>
            <a:r>
              <a:rPr lang="vi-VN" sz="2400"/>
              <a:t>, thở máy.</a:t>
            </a:r>
          </a:p>
          <a:p>
            <a:pPr>
              <a:lnSpc>
                <a:spcPct val="130000"/>
              </a:lnSpc>
              <a:spcBef>
                <a:spcPts val="0"/>
              </a:spcBef>
              <a:spcAft>
                <a:spcPts val="600"/>
              </a:spcAft>
            </a:pPr>
            <a:r>
              <a:rPr lang="vi-VN" sz="2400"/>
              <a:t>Cardiac &amp; Circulation:</a:t>
            </a:r>
          </a:p>
          <a:p>
            <a:pPr lvl="1">
              <a:lnSpc>
                <a:spcPct val="130000"/>
              </a:lnSpc>
              <a:spcBef>
                <a:spcPts val="0"/>
              </a:spcBef>
              <a:spcAft>
                <a:spcPts val="600"/>
              </a:spcAft>
            </a:pPr>
            <a:r>
              <a:rPr lang="vi-VN" sz="2000"/>
              <a:t>Giải phóng tamponde, chuyển nhanh đến nơi có đk can thiệp sớm.</a:t>
            </a:r>
          </a:p>
          <a:p>
            <a:pPr lvl="1">
              <a:lnSpc>
                <a:spcPct val="130000"/>
              </a:lnSpc>
              <a:spcBef>
                <a:spcPts val="0"/>
              </a:spcBef>
              <a:spcAft>
                <a:spcPts val="600"/>
              </a:spcAft>
            </a:pPr>
            <a:r>
              <a:rPr lang="vi-VN" sz="2000"/>
              <a:t>Cầm máu ngay, càng sớm càng tốt.</a:t>
            </a:r>
          </a:p>
          <a:p>
            <a:pPr lvl="1">
              <a:lnSpc>
                <a:spcPct val="130000"/>
              </a:lnSpc>
              <a:spcBef>
                <a:spcPts val="0"/>
              </a:spcBef>
              <a:spcAft>
                <a:spcPts val="600"/>
              </a:spcAft>
            </a:pPr>
            <a:r>
              <a:rPr lang="vi-VN" sz="2000"/>
              <a:t>Bảo đảm tốt bồi phụ đủ lượng dịch tuần hoàn.</a:t>
            </a:r>
          </a:p>
          <a:p>
            <a:pPr>
              <a:lnSpc>
                <a:spcPct val="130000"/>
              </a:lnSpc>
              <a:spcBef>
                <a:spcPts val="0"/>
              </a:spcBef>
              <a:spcAft>
                <a:spcPts val="600"/>
              </a:spcAft>
            </a:pPr>
            <a:r>
              <a:rPr lang="vi-VN" sz="2400"/>
              <a:t>Disability: khám xét, đánh giá tình trạng chết não, tránh hồi sức phung phí, tốn kèm.</a:t>
            </a:r>
          </a:p>
          <a:p>
            <a:pPr>
              <a:lnSpc>
                <a:spcPct val="130000"/>
              </a:lnSpc>
              <a:spcBef>
                <a:spcPts val="0"/>
              </a:spcBef>
              <a:spcAft>
                <a:spcPts val="600"/>
              </a:spcAft>
            </a:pPr>
            <a:r>
              <a:rPr lang="vi-VN" sz="2400"/>
              <a:t>Exposure: khám toàn diện, tránh bỏ sót thương tổn khác</a:t>
            </a:r>
            <a:endParaRPr lang="en-US" sz="2400"/>
          </a:p>
        </p:txBody>
      </p:sp>
    </p:spTree>
    <p:extLst>
      <p:ext uri="{BB962C8B-B14F-4D97-AF65-F5344CB8AC3E}">
        <p14:creationId xmlns:p14="http://schemas.microsoft.com/office/powerpoint/2010/main" val="31036171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BFD271D0-E6CE-439B-9183-DEC285A9D5F3}"/>
              </a:ext>
            </a:extLst>
          </p:cNvPr>
          <p:cNvSpPr>
            <a:spLocks noGrp="1"/>
          </p:cNvSpPr>
          <p:nvPr>
            <p:ph type="title"/>
          </p:nvPr>
        </p:nvSpPr>
        <p:spPr>
          <a:xfrm>
            <a:off x="47625" y="485775"/>
            <a:ext cx="8305800" cy="504825"/>
          </a:xfrm>
        </p:spPr>
        <p:txBody>
          <a:bodyPr/>
          <a:lstStyle/>
          <a:p>
            <a:pPr eaLnBrk="1" hangingPunct="1"/>
            <a:r>
              <a:rPr lang="en-US" altLang="en-US">
                <a:solidFill>
                  <a:schemeClr val="bg1"/>
                </a:solidFill>
              </a:rPr>
              <a:t>Tài liệu tham khảo</a:t>
            </a:r>
          </a:p>
        </p:txBody>
      </p:sp>
      <p:sp>
        <p:nvSpPr>
          <p:cNvPr id="56323" name="Content Placeholder 2">
            <a:extLst>
              <a:ext uri="{FF2B5EF4-FFF2-40B4-BE49-F238E27FC236}">
                <a16:creationId xmlns:a16="http://schemas.microsoft.com/office/drawing/2014/main" id="{8F4BE161-BD42-4434-AD89-59060C0D97CE}"/>
              </a:ext>
            </a:extLst>
          </p:cNvPr>
          <p:cNvSpPr>
            <a:spLocks noGrp="1"/>
          </p:cNvSpPr>
          <p:nvPr>
            <p:ph idx="1"/>
          </p:nvPr>
        </p:nvSpPr>
        <p:spPr>
          <a:xfrm>
            <a:off x="419100" y="1371600"/>
            <a:ext cx="8305800" cy="4267200"/>
          </a:xfrm>
        </p:spPr>
        <p:txBody>
          <a:bodyPr/>
          <a:lstStyle/>
          <a:p>
            <a:pPr marL="514350" indent="-514350" eaLnBrk="1" hangingPunct="1">
              <a:lnSpc>
                <a:spcPct val="150000"/>
              </a:lnSpc>
              <a:buFontTx/>
              <a:buAutoNum type="arabicPeriod"/>
            </a:pPr>
            <a:r>
              <a:rPr lang="en-US" altLang="en-US" sz="2800" i="1"/>
              <a:t>Schwartz's principle of surgery 10ed 2016, page 200-203, 680-682</a:t>
            </a:r>
          </a:p>
          <a:p>
            <a:pPr marL="514350" indent="-514350" eaLnBrk="1" hangingPunct="1">
              <a:lnSpc>
                <a:spcPct val="150000"/>
              </a:lnSpc>
              <a:buFontTx/>
              <a:buAutoNum type="arabicPeriod"/>
            </a:pPr>
            <a:r>
              <a:rPr lang="en-US" altLang="en-US" sz="2800"/>
              <a:t>Điều trị học ngoại khoa lồng ngực – tim mạch (2008), nhà xuất bản y học, tr 1-18, 206-214</a:t>
            </a:r>
            <a:endParaRPr lang="vi-VN" altLang="en-US" sz="2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86D30E4C-F0FE-45B5-BCD4-4E787EBAE242}"/>
              </a:ext>
            </a:extLst>
          </p:cNvPr>
          <p:cNvSpPr>
            <a:spLocks noGrp="1"/>
          </p:cNvSpPr>
          <p:nvPr>
            <p:ph type="title"/>
          </p:nvPr>
        </p:nvSpPr>
        <p:spPr>
          <a:xfrm>
            <a:off x="47625" y="533400"/>
            <a:ext cx="8305800" cy="504825"/>
          </a:xfrm>
        </p:spPr>
        <p:txBody>
          <a:bodyPr/>
          <a:lstStyle/>
          <a:p>
            <a:pPr eaLnBrk="1" hangingPunct="1"/>
            <a:r>
              <a:rPr lang="en-US" altLang="en-US" sz="3200" b="1">
                <a:solidFill>
                  <a:srgbClr val="FFFF00"/>
                </a:solidFill>
              </a:rPr>
              <a:t>A</a:t>
            </a:r>
            <a:r>
              <a:rPr lang="en-US" altLang="en-US" sz="2800">
                <a:solidFill>
                  <a:schemeClr val="bg1"/>
                </a:solidFill>
              </a:rPr>
              <a:t>irway management with cervical spine protection</a:t>
            </a:r>
          </a:p>
        </p:txBody>
      </p:sp>
      <p:pic>
        <p:nvPicPr>
          <p:cNvPr id="9219" name="Picture 4" descr="images (3).jpg">
            <a:extLst>
              <a:ext uri="{FF2B5EF4-FFF2-40B4-BE49-F238E27FC236}">
                <a16:creationId xmlns:a16="http://schemas.microsoft.com/office/drawing/2014/main" id="{EAB05511-988F-4A77-A3C5-063B547189B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121158"/>
            <a:ext cx="59182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F084CA10-D4EE-4802-99FD-653615FEF23F}"/>
              </a:ext>
            </a:extLst>
          </p:cNvPr>
          <p:cNvSpPr txBox="1"/>
          <p:nvPr/>
        </p:nvSpPr>
        <p:spPr>
          <a:xfrm>
            <a:off x="34110" y="5921758"/>
            <a:ext cx="9075780"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en-US" sz="1800" i="1">
                <a:latin typeface="Calibri" panose="020F0502020204030204" pitchFamily="34" charset="0"/>
              </a:rPr>
              <a:t>Đồng thời phải bất động cột sống cổ bằng a hard collar hoặc đặt 2 túi cát hai bên đầu rồi dán băng keo vào trán BN, hai túi cát, và giường gỗ phía sau cho tới khi lọai trừ tổn thương cổ. (blunt trauma)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CBE33940-4C4B-4EBB-88D8-F8D0A70AA374}"/>
              </a:ext>
            </a:extLst>
          </p:cNvPr>
          <p:cNvSpPr>
            <a:spLocks noGrp="1"/>
          </p:cNvSpPr>
          <p:nvPr>
            <p:ph type="title"/>
          </p:nvPr>
        </p:nvSpPr>
        <p:spPr>
          <a:xfrm>
            <a:off x="47625" y="533400"/>
            <a:ext cx="8305800" cy="504825"/>
          </a:xfrm>
        </p:spPr>
        <p:txBody>
          <a:bodyPr/>
          <a:lstStyle/>
          <a:p>
            <a:pPr eaLnBrk="1" hangingPunct="1"/>
            <a:r>
              <a:rPr lang="en-US" altLang="en-US" sz="2800">
                <a:solidFill>
                  <a:schemeClr val="bg1"/>
                </a:solidFill>
              </a:rPr>
              <a:t>Hard collar</a:t>
            </a:r>
          </a:p>
        </p:txBody>
      </p:sp>
      <p:pic>
        <p:nvPicPr>
          <p:cNvPr id="10243" name="Picture 5" descr="450441376_899.jpg">
            <a:extLst>
              <a:ext uri="{FF2B5EF4-FFF2-40B4-BE49-F238E27FC236}">
                <a16:creationId xmlns:a16="http://schemas.microsoft.com/office/drawing/2014/main" id="{99B8A08F-2CB9-4745-893E-832BF1F4599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295400"/>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6" descr="459578125_897.jpg">
            <a:extLst>
              <a:ext uri="{FF2B5EF4-FFF2-40B4-BE49-F238E27FC236}">
                <a16:creationId xmlns:a16="http://schemas.microsoft.com/office/drawing/2014/main" id="{E94104BE-6267-4715-A5DA-56E066E33A4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1295400"/>
            <a:ext cx="5181600" cy="388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nền xanh dương đậm">
  <a:themeElements>
    <a:clrScheme name="Custom 10">
      <a:dk1>
        <a:srgbClr val="4D4D4D"/>
      </a:dk1>
      <a:lt1>
        <a:srgbClr val="FFFFFF"/>
      </a:lt1>
      <a:dk2>
        <a:srgbClr val="4D4D4D"/>
      </a:dk2>
      <a:lt2>
        <a:srgbClr val="1F367F"/>
      </a:lt2>
      <a:accent1>
        <a:srgbClr val="104BB0"/>
      </a:accent1>
      <a:accent2>
        <a:srgbClr val="0647DA"/>
      </a:accent2>
      <a:accent3>
        <a:srgbClr val="FFFFFF"/>
      </a:accent3>
      <a:accent4>
        <a:srgbClr val="404040"/>
      </a:accent4>
      <a:accent5>
        <a:srgbClr val="0C98DA"/>
      </a:accent5>
      <a:accent6>
        <a:srgbClr val="104BB0"/>
      </a:accent6>
      <a:hlink>
        <a:srgbClr val="0C98DA"/>
      </a:hlink>
      <a:folHlink>
        <a:srgbClr val="DDDDD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bg2">
                <a:tint val="26667"/>
              </a:schemeClr>
            </a:gs>
            <a:gs pos="100000">
              <a:schemeClr val="bg2">
                <a:alpha val="14999"/>
              </a:schemeClr>
            </a:gs>
          </a:gsLst>
          <a:lin ang="5400000" scaled="1"/>
        </a:gra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FontTx/>
          <a:buNone/>
          <a:defRPr kumimoji="0" lang="en-US" sz="2400" b="0" i="0" u="none" strike="noStrike" cap="none" normalizeH="0" baseline="0" smtClean="0">
            <a:ln>
              <a:noFill/>
            </a:ln>
            <a:solidFill>
              <a:schemeClr val="tx1"/>
            </a:solidFill>
            <a:effectLst/>
            <a:uFillTx/>
            <a:latin typeface="Arial" charset="0"/>
          </a:defRPr>
        </a:defPPr>
      </a:lstStyle>
      <a:style>
        <a:lnRef idx="1">
          <a:schemeClr val="accent1"/>
        </a:lnRef>
        <a:fillRef idx="1">
          <a:schemeClr val="accent1"/>
        </a:fillRef>
        <a:effectRef idx="1">
          <a:schemeClr val="accent1"/>
        </a:effectRef>
        <a:fontRef idx="minor">
          <a:schemeClr val="lt1"/>
        </a:fontRef>
      </a:style>
    </a:spDef>
    <a:lnDef>
      <a:spPr bwMode="auto">
        <a:xfrm>
          <a:off x="0" y="0"/>
          <a:ext cx="1" cy="1"/>
        </a:xfrm>
        <a:custGeom>
          <a:avLst/>
          <a:gdLst/>
          <a:ahLst/>
          <a:cxnLst/>
          <a:rect l="0" t="0" r="0" b="0"/>
          <a:pathLst/>
        </a:custGeom>
        <a:gradFill rotWithShape="1">
          <a:gsLst>
            <a:gs pos="0">
              <a:schemeClr val="bg2">
                <a:tint val="26667"/>
              </a:schemeClr>
            </a:gs>
            <a:gs pos="100000">
              <a:schemeClr val="bg2">
                <a:alpha val="14999"/>
              </a:schemeClr>
            </a:gs>
          </a:gsLst>
          <a:lin ang="5400000" scaled="1"/>
        </a:gra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FontTx/>
          <a:buNone/>
          <a:defRPr kumimoji="0" lang="en-US" sz="2400" b="0" i="0" u="none" strike="noStrike" cap="none" normalizeH="0" baseline="0" smtClean="0">
            <a:ln>
              <a:noFill/>
            </a:ln>
            <a:solidFill>
              <a:schemeClr val="tx1"/>
            </a:solidFill>
            <a:effectLst/>
            <a:uFillTx/>
            <a:latin typeface="Arial" charset="0"/>
          </a:defRPr>
        </a:defP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extraClrScheme>
      <a:clrScheme name="powerpoint-template-24 1">
        <a:dk1>
          <a:srgbClr val="4D4D4D"/>
        </a:dk1>
        <a:lt1>
          <a:srgbClr val="FFFFFF"/>
        </a:lt1>
        <a:dk2>
          <a:srgbClr val="4D4D4D"/>
        </a:dk2>
        <a:lt2>
          <a:srgbClr val="0C209B"/>
        </a:lt2>
        <a:accent1>
          <a:srgbClr val="2167BF"/>
        </a:accent1>
        <a:accent2>
          <a:srgbClr val="C60C0D"/>
        </a:accent2>
        <a:accent3>
          <a:srgbClr val="FFFFFF"/>
        </a:accent3>
        <a:accent4>
          <a:srgbClr val="404040"/>
        </a:accent4>
        <a:accent5>
          <a:srgbClr val="ABB8DC"/>
        </a:accent5>
        <a:accent6>
          <a:srgbClr val="B30A0B"/>
        </a:accent6>
        <a:hlink>
          <a:srgbClr val="4793C7"/>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2">
        <a:dk1>
          <a:srgbClr val="4D4D4D"/>
        </a:dk1>
        <a:lt1>
          <a:srgbClr val="FFFFFF"/>
        </a:lt1>
        <a:dk2>
          <a:srgbClr val="4D4D4D"/>
        </a:dk2>
        <a:lt2>
          <a:srgbClr val="CC0000"/>
        </a:lt2>
        <a:accent1>
          <a:srgbClr val="FF9933"/>
        </a:accent1>
        <a:accent2>
          <a:srgbClr val="009900"/>
        </a:accent2>
        <a:accent3>
          <a:srgbClr val="FFFFFF"/>
        </a:accent3>
        <a:accent4>
          <a:srgbClr val="404040"/>
        </a:accent4>
        <a:accent5>
          <a:srgbClr val="FFCAAD"/>
        </a:accent5>
        <a:accent6>
          <a:srgbClr val="008A00"/>
        </a:accent6>
        <a:hlink>
          <a:srgbClr val="3366FF"/>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3">
        <a:dk1>
          <a:srgbClr val="4D4D4D"/>
        </a:dk1>
        <a:lt1>
          <a:srgbClr val="FFFFFF"/>
        </a:lt1>
        <a:dk2>
          <a:srgbClr val="4D4D4D"/>
        </a:dk2>
        <a:lt2>
          <a:srgbClr val="0E0F83"/>
        </a:lt2>
        <a:accent1>
          <a:srgbClr val="4049D2"/>
        </a:accent1>
        <a:accent2>
          <a:srgbClr val="494FD9"/>
        </a:accent2>
        <a:accent3>
          <a:srgbClr val="FFFFFF"/>
        </a:accent3>
        <a:accent4>
          <a:srgbClr val="404040"/>
        </a:accent4>
        <a:accent5>
          <a:srgbClr val="AFB1E5"/>
        </a:accent5>
        <a:accent6>
          <a:srgbClr val="4147C4"/>
        </a:accent6>
        <a:hlink>
          <a:srgbClr val="757DDF"/>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4">
        <a:dk1>
          <a:srgbClr val="4D4D4D"/>
        </a:dk1>
        <a:lt1>
          <a:srgbClr val="FFFFFF"/>
        </a:lt1>
        <a:dk2>
          <a:srgbClr val="4D4D4D"/>
        </a:dk2>
        <a:lt2>
          <a:srgbClr val="4B8ACD"/>
        </a:lt2>
        <a:accent1>
          <a:srgbClr val="5C98C2"/>
        </a:accent1>
        <a:accent2>
          <a:srgbClr val="93BAD6"/>
        </a:accent2>
        <a:accent3>
          <a:srgbClr val="FFFFFF"/>
        </a:accent3>
        <a:accent4>
          <a:srgbClr val="404040"/>
        </a:accent4>
        <a:accent5>
          <a:srgbClr val="B5CADD"/>
        </a:accent5>
        <a:accent6>
          <a:srgbClr val="85A8C2"/>
        </a:accent6>
        <a:hlink>
          <a:srgbClr val="AECDE1"/>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5">
        <a:dk1>
          <a:srgbClr val="4D4D4D"/>
        </a:dk1>
        <a:lt1>
          <a:srgbClr val="FFFFFF"/>
        </a:lt1>
        <a:dk2>
          <a:srgbClr val="4D4D4D"/>
        </a:dk2>
        <a:lt2>
          <a:srgbClr val="114682"/>
        </a:lt2>
        <a:accent1>
          <a:srgbClr val="295B99"/>
        </a:accent1>
        <a:accent2>
          <a:srgbClr val="406DA6"/>
        </a:accent2>
        <a:accent3>
          <a:srgbClr val="FFFFFF"/>
        </a:accent3>
        <a:accent4>
          <a:srgbClr val="404040"/>
        </a:accent4>
        <a:accent5>
          <a:srgbClr val="ACB5CA"/>
        </a:accent5>
        <a:accent6>
          <a:srgbClr val="396296"/>
        </a:accent6>
        <a:hlink>
          <a:srgbClr val="5F84B5"/>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6">
        <a:dk1>
          <a:srgbClr val="4D4D4D"/>
        </a:dk1>
        <a:lt1>
          <a:srgbClr val="FFFFFF"/>
        </a:lt1>
        <a:dk2>
          <a:srgbClr val="4D4D4D"/>
        </a:dk2>
        <a:lt2>
          <a:srgbClr val="1984CC"/>
        </a:lt2>
        <a:accent1>
          <a:srgbClr val="0960AF"/>
        </a:accent1>
        <a:accent2>
          <a:srgbClr val="05438C"/>
        </a:accent2>
        <a:accent3>
          <a:srgbClr val="FFFFFF"/>
        </a:accent3>
        <a:accent4>
          <a:srgbClr val="404040"/>
        </a:accent4>
        <a:accent5>
          <a:srgbClr val="AAB6D4"/>
        </a:accent5>
        <a:accent6>
          <a:srgbClr val="043C7E"/>
        </a:accent6>
        <a:hlink>
          <a:srgbClr val="023069"/>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7">
        <a:dk1>
          <a:srgbClr val="4D4D4D"/>
        </a:dk1>
        <a:lt1>
          <a:srgbClr val="FFFFFF"/>
        </a:lt1>
        <a:dk2>
          <a:srgbClr val="4D4D4D"/>
        </a:dk2>
        <a:lt2>
          <a:srgbClr val="116DE4"/>
        </a:lt2>
        <a:accent1>
          <a:srgbClr val="235CAF"/>
        </a:accent1>
        <a:accent2>
          <a:srgbClr val="54A1EE"/>
        </a:accent2>
        <a:accent3>
          <a:srgbClr val="FFFFFF"/>
        </a:accent3>
        <a:accent4>
          <a:srgbClr val="404040"/>
        </a:accent4>
        <a:accent5>
          <a:srgbClr val="ACB5D4"/>
        </a:accent5>
        <a:accent6>
          <a:srgbClr val="4B91D8"/>
        </a:accent6>
        <a:hlink>
          <a:srgbClr val="1391EF"/>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8">
        <a:dk1>
          <a:srgbClr val="4D4D4D"/>
        </a:dk1>
        <a:lt1>
          <a:srgbClr val="FFFFFF"/>
        </a:lt1>
        <a:dk2>
          <a:srgbClr val="4D4D4D"/>
        </a:dk2>
        <a:lt2>
          <a:srgbClr val="4188D7"/>
        </a:lt2>
        <a:accent1>
          <a:srgbClr val="4C9CD2"/>
        </a:accent1>
        <a:accent2>
          <a:srgbClr val="84BEE6"/>
        </a:accent2>
        <a:accent3>
          <a:srgbClr val="FFFFFF"/>
        </a:accent3>
        <a:accent4>
          <a:srgbClr val="404040"/>
        </a:accent4>
        <a:accent5>
          <a:srgbClr val="B2CBE5"/>
        </a:accent5>
        <a:accent6>
          <a:srgbClr val="77ACD0"/>
        </a:accent6>
        <a:hlink>
          <a:srgbClr val="AECDE1"/>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9">
        <a:dk1>
          <a:srgbClr val="4D4D4D"/>
        </a:dk1>
        <a:lt1>
          <a:srgbClr val="FFFFFF"/>
        </a:lt1>
        <a:dk2>
          <a:srgbClr val="4D4D4D"/>
        </a:dk2>
        <a:lt2>
          <a:srgbClr val="0190F1"/>
        </a:lt2>
        <a:accent1>
          <a:srgbClr val="1FA4FF"/>
        </a:accent1>
        <a:accent2>
          <a:srgbClr val="21C5FF"/>
        </a:accent2>
        <a:accent3>
          <a:srgbClr val="FFFFFF"/>
        </a:accent3>
        <a:accent4>
          <a:srgbClr val="404040"/>
        </a:accent4>
        <a:accent5>
          <a:srgbClr val="ABCFFF"/>
        </a:accent5>
        <a:accent6>
          <a:srgbClr val="1DB2E7"/>
        </a:accent6>
        <a:hlink>
          <a:srgbClr val="21DAFF"/>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0">
        <a:dk1>
          <a:srgbClr val="4D4D4D"/>
        </a:dk1>
        <a:lt1>
          <a:srgbClr val="FFFFFF"/>
        </a:lt1>
        <a:dk2>
          <a:srgbClr val="4D4D4D"/>
        </a:dk2>
        <a:lt2>
          <a:srgbClr val="005BE2"/>
        </a:lt2>
        <a:accent1>
          <a:srgbClr val="1F84FF"/>
        </a:accent1>
        <a:accent2>
          <a:srgbClr val="21AAFF"/>
        </a:accent2>
        <a:accent3>
          <a:srgbClr val="FFFFFF"/>
        </a:accent3>
        <a:accent4>
          <a:srgbClr val="404040"/>
        </a:accent4>
        <a:accent5>
          <a:srgbClr val="ABC2FF"/>
        </a:accent5>
        <a:accent6>
          <a:srgbClr val="1D9AE7"/>
        </a:accent6>
        <a:hlink>
          <a:srgbClr val="21CAFF"/>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1">
        <a:dk1>
          <a:srgbClr val="4D4D4D"/>
        </a:dk1>
        <a:lt1>
          <a:srgbClr val="FFFFFF"/>
        </a:lt1>
        <a:dk2>
          <a:srgbClr val="4D4D4D"/>
        </a:dk2>
        <a:lt2>
          <a:srgbClr val="44A6E8"/>
        </a:lt2>
        <a:accent1>
          <a:srgbClr val="0C84F2"/>
        </a:accent1>
        <a:accent2>
          <a:srgbClr val="086BE2"/>
        </a:accent2>
        <a:accent3>
          <a:srgbClr val="FFFFFF"/>
        </a:accent3>
        <a:accent4>
          <a:srgbClr val="404040"/>
        </a:accent4>
        <a:accent5>
          <a:srgbClr val="AAC2F7"/>
        </a:accent5>
        <a:accent6>
          <a:srgbClr val="0660CD"/>
        </a:accent6>
        <a:hlink>
          <a:srgbClr val="0454B4"/>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2">
        <a:dk1>
          <a:srgbClr val="4D4D4D"/>
        </a:dk1>
        <a:lt1>
          <a:srgbClr val="FFFFFF"/>
        </a:lt1>
        <a:dk2>
          <a:srgbClr val="4D4D4D"/>
        </a:dk2>
        <a:lt2>
          <a:srgbClr val="44BDE8"/>
        </a:lt2>
        <a:accent1>
          <a:srgbClr val="0AA6F4"/>
        </a:accent1>
        <a:accent2>
          <a:srgbClr val="098FE1"/>
        </a:accent2>
        <a:accent3>
          <a:srgbClr val="FFFFFF"/>
        </a:accent3>
        <a:accent4>
          <a:srgbClr val="404040"/>
        </a:accent4>
        <a:accent5>
          <a:srgbClr val="AAD0F8"/>
        </a:accent5>
        <a:accent6>
          <a:srgbClr val="0781CC"/>
        </a:accent6>
        <a:hlink>
          <a:srgbClr val="0471B4"/>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3">
        <a:dk1>
          <a:srgbClr val="4D4D4D"/>
        </a:dk1>
        <a:lt1>
          <a:srgbClr val="FFFFFF"/>
        </a:lt1>
        <a:dk2>
          <a:srgbClr val="4D4D4D"/>
        </a:dk2>
        <a:lt2>
          <a:srgbClr val="ED1313"/>
        </a:lt2>
        <a:accent1>
          <a:srgbClr val="0AA6F4"/>
        </a:accent1>
        <a:accent2>
          <a:srgbClr val="098FE1"/>
        </a:accent2>
        <a:accent3>
          <a:srgbClr val="FFFFFF"/>
        </a:accent3>
        <a:accent4>
          <a:srgbClr val="404040"/>
        </a:accent4>
        <a:accent5>
          <a:srgbClr val="AAD0F8"/>
        </a:accent5>
        <a:accent6>
          <a:srgbClr val="0781CC"/>
        </a:accent6>
        <a:hlink>
          <a:srgbClr val="0471B4"/>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4">
        <a:dk1>
          <a:srgbClr val="4D4D4D"/>
        </a:dk1>
        <a:lt1>
          <a:srgbClr val="FFFFFF"/>
        </a:lt1>
        <a:dk2>
          <a:srgbClr val="4D4D4D"/>
        </a:dk2>
        <a:lt2>
          <a:srgbClr val="FFCF01"/>
        </a:lt2>
        <a:accent1>
          <a:srgbClr val="0AA6F4"/>
        </a:accent1>
        <a:accent2>
          <a:srgbClr val="098FE1"/>
        </a:accent2>
        <a:accent3>
          <a:srgbClr val="FFFFFF"/>
        </a:accent3>
        <a:accent4>
          <a:srgbClr val="404040"/>
        </a:accent4>
        <a:accent5>
          <a:srgbClr val="AAD0F8"/>
        </a:accent5>
        <a:accent6>
          <a:srgbClr val="0781CC"/>
        </a:accent6>
        <a:hlink>
          <a:srgbClr val="0471B4"/>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5">
        <a:dk1>
          <a:srgbClr val="4D4D4D"/>
        </a:dk1>
        <a:lt1>
          <a:srgbClr val="FFFFFF"/>
        </a:lt1>
        <a:dk2>
          <a:srgbClr val="4D4D4D"/>
        </a:dk2>
        <a:lt2>
          <a:srgbClr val="9C0202"/>
        </a:lt2>
        <a:accent1>
          <a:srgbClr val="EB0903"/>
        </a:accent1>
        <a:accent2>
          <a:srgbClr val="ED4D05"/>
        </a:accent2>
        <a:accent3>
          <a:srgbClr val="FFFFFF"/>
        </a:accent3>
        <a:accent4>
          <a:srgbClr val="404040"/>
        </a:accent4>
        <a:accent5>
          <a:srgbClr val="F3AAAA"/>
        </a:accent5>
        <a:accent6>
          <a:srgbClr val="D74504"/>
        </a:accent6>
        <a:hlink>
          <a:srgbClr val="FEB116"/>
        </a:hlink>
        <a:folHlink>
          <a:srgbClr val="DDDDD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Metro">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Metro">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ppt/theme/theme3.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ＭＳ Ｐゴシック"/>
        <a:cs typeface=""/>
      </a:majorFont>
      <a:minorFont>
        <a:latin typeface="Garamond"/>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docProps/app.xml><?xml version="1.0" encoding="utf-8"?>
<Properties xmlns="http://schemas.openxmlformats.org/officeDocument/2006/extended-properties" xmlns:vt="http://schemas.openxmlformats.org/officeDocument/2006/docPropsVTypes">
  <Template>nền xanh dương đậm</Template>
  <TotalTime>4949</TotalTime>
  <Words>6994</Words>
  <Application>Microsoft Office PowerPoint</Application>
  <PresentationFormat>On-screen Show (4:3)</PresentationFormat>
  <Paragraphs>643</Paragraphs>
  <Slides>79</Slides>
  <Notes>48</Notes>
  <HiddenSlides>16</HiddenSlides>
  <MMClips>0</MMClips>
  <ScaleCrop>false</ScaleCrop>
  <HeadingPairs>
    <vt:vector size="4" baseType="variant">
      <vt:variant>
        <vt:lpstr>Theme</vt:lpstr>
      </vt:variant>
      <vt:variant>
        <vt:i4>3</vt:i4>
      </vt:variant>
      <vt:variant>
        <vt:lpstr>Slide Titles</vt:lpstr>
      </vt:variant>
      <vt:variant>
        <vt:i4>79</vt:i4>
      </vt:variant>
    </vt:vector>
  </HeadingPairs>
  <TitlesOfParts>
    <vt:vector size="82" baseType="lpstr">
      <vt:lpstr>nền xanh dương đậm</vt:lpstr>
      <vt:lpstr>Metro</vt:lpstr>
      <vt:lpstr>Stream</vt:lpstr>
      <vt:lpstr>CHẤN THƯƠNG – VẾT THƯƠNG NGỰC</vt:lpstr>
      <vt:lpstr>ĐẠI CƯƠNG</vt:lpstr>
      <vt:lpstr>PowerPoint Presentation</vt:lpstr>
      <vt:lpstr>QUI TRÌNH</vt:lpstr>
      <vt:lpstr>PowerPoint Presentation</vt:lpstr>
      <vt:lpstr>Airway management </vt:lpstr>
      <vt:lpstr>Kiểm tra đường thở</vt:lpstr>
      <vt:lpstr>Airway management with cervical spine protection</vt:lpstr>
      <vt:lpstr>Hard collar</vt:lpstr>
      <vt:lpstr>Đặt nội khí quản</vt:lpstr>
      <vt:lpstr>Đặt nội khí quản</vt:lpstr>
      <vt:lpstr>Mở KQ (tracheostomy)</vt:lpstr>
      <vt:lpstr>Breathing and ventilation</vt:lpstr>
      <vt:lpstr>Tension pneumothorax</vt:lpstr>
      <vt:lpstr>TRÀN KHÍ MÀNG PHỔI</vt:lpstr>
      <vt:lpstr>Open pneumothorax</vt:lpstr>
      <vt:lpstr>Flail chest</vt:lpstr>
      <vt:lpstr>PowerPoint Presentation</vt:lpstr>
      <vt:lpstr>Circulation and heamorhage control</vt:lpstr>
      <vt:lpstr>Shock</vt:lpstr>
      <vt:lpstr>Kiểm soát chảy máu</vt:lpstr>
      <vt:lpstr>Kiểm soát chảy máu</vt:lpstr>
      <vt:lpstr>Lập đường truyền tĩnh mạch</vt:lpstr>
      <vt:lpstr>Lập đường truyền tĩnh mạch</vt:lpstr>
      <vt:lpstr>Đáp ứng sau truyền dịch (Fluid resuscitation)</vt:lpstr>
      <vt:lpstr>Life-threatening injuries</vt:lpstr>
      <vt:lpstr>Persistent hypotension</vt:lpstr>
      <vt:lpstr>Persistent hypotension</vt:lpstr>
      <vt:lpstr>Heamorrhage </vt:lpstr>
      <vt:lpstr>Heamorrhage </vt:lpstr>
      <vt:lpstr>Massive Hemothorax</vt:lpstr>
      <vt:lpstr>TABLE 2-1: Indications for Thoracotomy </vt:lpstr>
      <vt:lpstr>Cardiac tamponade </vt:lpstr>
      <vt:lpstr>Disability and exposure</vt:lpstr>
      <vt:lpstr>Disability and exposure</vt:lpstr>
      <vt:lpstr>Disability and exposure</vt:lpstr>
      <vt:lpstr>Emergency department thoracotomy (EDT)</vt:lpstr>
      <vt:lpstr>Emergency department thoracotomy (EDT)</vt:lpstr>
      <vt:lpstr>EDT (Không xài ở VN được)</vt:lpstr>
      <vt:lpstr>EDT</vt:lpstr>
      <vt:lpstr>EDT</vt:lpstr>
      <vt:lpstr>EDT</vt:lpstr>
      <vt:lpstr>Thuyên tắc khí</vt:lpstr>
      <vt:lpstr>Thuyên tắc khí</vt:lpstr>
      <vt:lpstr>PowerPoint Presentation</vt:lpstr>
      <vt:lpstr>PowerPoint Presentation</vt:lpstr>
      <vt:lpstr>Chấn thương ngực</vt:lpstr>
      <vt:lpstr>GÃY XƯƠNG SƯỜN – XƯƠNG ỨC</vt:lpstr>
      <vt:lpstr>DẬP, VỠ PHỔI</vt:lpstr>
      <vt:lpstr>VẾT THƯƠNG TIM</vt:lpstr>
      <vt:lpstr>CHẤN THƯƠNG TIM</vt:lpstr>
      <vt:lpstr>TỔN THƯƠNG MẠCH MÁU LỚN</vt:lpstr>
      <vt:lpstr>VỠ KHÍ PHẾ QUẢN</vt:lpstr>
      <vt:lpstr>TỔN THƯƠNG KHÍ PHẾ QUẢN</vt:lpstr>
      <vt:lpstr>TỔN THƯƠNG THỰC QUẢN</vt:lpstr>
      <vt:lpstr>VỠ HOÀNH</vt:lpstr>
      <vt:lpstr>VẾT THƯƠNG THẤU NGỰC</vt:lpstr>
      <vt:lpstr>VẾT THƯƠNG NGỰC BỤNG</vt:lpstr>
      <vt:lpstr>TỔN THƯƠNG CƠ QUAN PHỐI HỢP</vt:lpstr>
      <vt:lpstr>THANG ĐIỂM CHẤN THƯƠNG</vt:lpstr>
      <vt:lpstr>THANG ĐIỂM AIS AIS: abbreviated injury scale (thang điểm chấn thương rút gọn) </vt:lpstr>
      <vt:lpstr>THANG ĐIỂM ISS ISS: injury severity score (thang điểm mức độ nặng chấn thương) </vt:lpstr>
      <vt:lpstr>DẪN LƯU MÀNG PHỔI</vt:lpstr>
      <vt:lpstr>Định nghĩa</vt:lpstr>
      <vt:lpstr>Mục tiêu</vt:lpstr>
      <vt:lpstr>Chỉ định :</vt:lpstr>
      <vt:lpstr>Vị trí dẫn lưu</vt:lpstr>
      <vt:lpstr>Nguyên tắc</vt:lpstr>
      <vt:lpstr>Phương tiện</vt:lpstr>
      <vt:lpstr>PowerPoint Presentation</vt:lpstr>
      <vt:lpstr>Kỹ thuật</vt:lpstr>
      <vt:lpstr>Chăm sóc dẫn lưu màng phổi</vt:lpstr>
      <vt:lpstr>Theo dõi bình dẫn lưu</vt:lpstr>
      <vt:lpstr>Đánh giá hệ thống ống dẫn lưu</vt:lpstr>
      <vt:lpstr>Rút dẫn lưu MP</vt:lpstr>
      <vt:lpstr>Biến chứng</vt:lpstr>
      <vt:lpstr>TÓM TẮT</vt:lpstr>
      <vt:lpstr>KHAM LAM SANG</vt:lpstr>
      <vt:lpstr>Tài liệu tham khảo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presentation</dc:title>
  <dc:creator>Huy</dc:creator>
  <cp:lastModifiedBy>Theo</cp:lastModifiedBy>
  <cp:revision>162</cp:revision>
  <dcterms:created xsi:type="dcterms:W3CDTF">2013-06-15T06:13:38Z</dcterms:created>
  <dcterms:modified xsi:type="dcterms:W3CDTF">2020-12-04T07:48:46Z</dcterms:modified>
</cp:coreProperties>
</file>